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50" r:id="rId2"/>
    <p:sldMasterId id="2147483699" r:id="rId3"/>
    <p:sldMasterId id="2147483712" r:id="rId4"/>
  </p:sldMasterIdLst>
  <p:notesMasterIdLst>
    <p:notesMasterId r:id="rId58"/>
  </p:notesMasterIdLst>
  <p:handoutMasterIdLst>
    <p:handoutMasterId r:id="rId59"/>
  </p:handoutMasterIdLst>
  <p:sldIdLst>
    <p:sldId id="258" r:id="rId5"/>
    <p:sldId id="308" r:id="rId6"/>
    <p:sldId id="261" r:id="rId7"/>
    <p:sldId id="266" r:id="rId8"/>
    <p:sldId id="311" r:id="rId9"/>
    <p:sldId id="265" r:id="rId10"/>
    <p:sldId id="289" r:id="rId11"/>
    <p:sldId id="268" r:id="rId12"/>
    <p:sldId id="264" r:id="rId13"/>
    <p:sldId id="292" r:id="rId14"/>
    <p:sldId id="290" r:id="rId15"/>
    <p:sldId id="291" r:id="rId16"/>
    <p:sldId id="269" r:id="rId17"/>
    <p:sldId id="267" r:id="rId18"/>
    <p:sldId id="301" r:id="rId19"/>
    <p:sldId id="270" r:id="rId20"/>
    <p:sldId id="271" r:id="rId21"/>
    <p:sldId id="273" r:id="rId22"/>
    <p:sldId id="274" r:id="rId23"/>
    <p:sldId id="277" r:id="rId24"/>
    <p:sldId id="275" r:id="rId25"/>
    <p:sldId id="276" r:id="rId26"/>
    <p:sldId id="302" r:id="rId27"/>
    <p:sldId id="278" r:id="rId28"/>
    <p:sldId id="279" r:id="rId29"/>
    <p:sldId id="293" r:id="rId30"/>
    <p:sldId id="294" r:id="rId31"/>
    <p:sldId id="303" r:id="rId32"/>
    <p:sldId id="309" r:id="rId33"/>
    <p:sldId id="280" r:id="rId34"/>
    <p:sldId id="304" r:id="rId35"/>
    <p:sldId id="281" r:id="rId36"/>
    <p:sldId id="300" r:id="rId37"/>
    <p:sldId id="299" r:id="rId38"/>
    <p:sldId id="295" r:id="rId39"/>
    <p:sldId id="296" r:id="rId40"/>
    <p:sldId id="298" r:id="rId41"/>
    <p:sldId id="297" r:id="rId42"/>
    <p:sldId id="310" r:id="rId43"/>
    <p:sldId id="288" r:id="rId44"/>
    <p:sldId id="284" r:id="rId45"/>
    <p:sldId id="285" r:id="rId46"/>
    <p:sldId id="305" r:id="rId47"/>
    <p:sldId id="312" r:id="rId48"/>
    <p:sldId id="313" r:id="rId49"/>
    <p:sldId id="314" r:id="rId50"/>
    <p:sldId id="315" r:id="rId51"/>
    <p:sldId id="316" r:id="rId52"/>
    <p:sldId id="317" r:id="rId53"/>
    <p:sldId id="319" r:id="rId54"/>
    <p:sldId id="321" r:id="rId55"/>
    <p:sldId id="322" r:id="rId56"/>
    <p:sldId id="307" r:id="rId57"/>
  </p:sldIdLst>
  <p:sldSz cx="9144000" cy="6858000" type="screen4x3"/>
  <p:notesSz cx="6794500" cy="99187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örnquist Sara" initials="SHq" lastIdx="1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-546" y="-198"/>
      </p:cViewPr>
      <p:guideLst>
        <p:guide orient="horz" pos="2160"/>
        <p:guide orient="horz" pos="1798"/>
        <p:guide orient="horz" pos="1914"/>
        <p:guide pos="339"/>
        <p:guide pos="550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5-06T09:21:02.133" idx="6">
    <p:pos x="745" y="1966"/>
    <p:text>Future
Tror vi att det blir samma eller kommer vi att övergå till nyare versioner av CentOS och Ubuntu?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5-03T16:00:29.314" idx="2">
    <p:pos x="10" y="10"/>
    <p:text>Vilka versioner vill vi ha med?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CDA354-4657-46C1-826C-1AD55CDCF9B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1952CD3B-6455-40EE-B9A7-7F43E7B73BD6}">
      <dgm:prSet phldrT="[Text]"/>
      <dgm:spPr/>
      <dgm:t>
        <a:bodyPr/>
        <a:lstStyle/>
        <a:p>
          <a:r>
            <a:rPr lang="sv-SE" dirty="0" err="1" smtClean="0"/>
            <a:t>CMa</a:t>
          </a:r>
          <a:endParaRPr lang="sv-SE" dirty="0"/>
        </a:p>
      </dgm:t>
    </dgm:pt>
    <dgm:pt modelId="{D220D499-FECF-4198-B0CF-41488481EBBD}" type="parTrans" cxnId="{61D964A1-9EB3-43C3-9FCE-64F6CF275F87}">
      <dgm:prSet/>
      <dgm:spPr/>
      <dgm:t>
        <a:bodyPr/>
        <a:lstStyle/>
        <a:p>
          <a:endParaRPr lang="sv-SE"/>
        </a:p>
      </dgm:t>
    </dgm:pt>
    <dgm:pt modelId="{CFA69B0E-FB54-4F92-A0C6-BB7B4F4694CB}" type="sibTrans" cxnId="{61D964A1-9EB3-43C3-9FCE-64F6CF275F87}">
      <dgm:prSet/>
      <dgm:spPr/>
      <dgm:t>
        <a:bodyPr/>
        <a:lstStyle/>
        <a:p>
          <a:endParaRPr lang="sv-SE"/>
        </a:p>
      </dgm:t>
    </dgm:pt>
    <dgm:pt modelId="{4AD5466B-209B-430A-8AD9-2E38DCFE6C52}">
      <dgm:prSet phldrT="[Text]"/>
      <dgm:spPr/>
      <dgm:t>
        <a:bodyPr/>
        <a:lstStyle/>
        <a:p>
          <a:r>
            <a:rPr lang="sv-SE" dirty="0" smtClean="0"/>
            <a:t>CTTH</a:t>
          </a:r>
          <a:endParaRPr lang="sv-SE" dirty="0"/>
        </a:p>
      </dgm:t>
    </dgm:pt>
    <dgm:pt modelId="{101E1C0F-F569-49F7-8834-8A805D943063}" type="parTrans" cxnId="{92F73CC2-811F-418C-B0B6-D9B4CABF162E}">
      <dgm:prSet/>
      <dgm:spPr/>
      <dgm:t>
        <a:bodyPr/>
        <a:lstStyle/>
        <a:p>
          <a:endParaRPr lang="sv-SE"/>
        </a:p>
      </dgm:t>
    </dgm:pt>
    <dgm:pt modelId="{ECC3C5D6-5483-4A05-A58B-963F6F2F6E7A}" type="sibTrans" cxnId="{92F73CC2-811F-418C-B0B6-D9B4CABF162E}">
      <dgm:prSet/>
      <dgm:spPr/>
      <dgm:t>
        <a:bodyPr/>
        <a:lstStyle/>
        <a:p>
          <a:endParaRPr lang="sv-SE"/>
        </a:p>
      </dgm:t>
    </dgm:pt>
    <dgm:pt modelId="{7EA54CCE-7015-498C-8113-F058A072D2D5}">
      <dgm:prSet phldrT="[Text]"/>
      <dgm:spPr/>
      <dgm:t>
        <a:bodyPr/>
        <a:lstStyle/>
        <a:p>
          <a:r>
            <a:rPr lang="sv-SE" dirty="0" err="1" smtClean="0"/>
            <a:t>Ctype</a:t>
          </a:r>
          <a:endParaRPr lang="sv-SE" dirty="0"/>
        </a:p>
      </dgm:t>
    </dgm:pt>
    <dgm:pt modelId="{4BEB33F1-2C4B-4107-835F-083968E556B1}" type="parTrans" cxnId="{BADAAE6A-04B8-4B39-9EDC-C5BB33678C26}">
      <dgm:prSet/>
      <dgm:spPr/>
      <dgm:t>
        <a:bodyPr/>
        <a:lstStyle/>
        <a:p>
          <a:endParaRPr lang="sv-SE"/>
        </a:p>
      </dgm:t>
    </dgm:pt>
    <dgm:pt modelId="{FB995739-98B7-4554-B234-B66DA82D2554}" type="sibTrans" cxnId="{BADAAE6A-04B8-4B39-9EDC-C5BB33678C26}">
      <dgm:prSet/>
      <dgm:spPr/>
      <dgm:t>
        <a:bodyPr/>
        <a:lstStyle/>
        <a:p>
          <a:endParaRPr lang="sv-SE"/>
        </a:p>
      </dgm:t>
    </dgm:pt>
    <dgm:pt modelId="{F950DE0B-0D10-48FC-8E15-C81CA32535CF}">
      <dgm:prSet phldrT="[Text]"/>
      <dgm:spPr/>
      <dgm:t>
        <a:bodyPr/>
        <a:lstStyle/>
        <a:p>
          <a:r>
            <a:rPr lang="sv-SE" dirty="0" err="1" smtClean="0"/>
            <a:t>Precip</a:t>
          </a:r>
          <a:endParaRPr lang="sv-SE" dirty="0"/>
        </a:p>
      </dgm:t>
    </dgm:pt>
    <dgm:pt modelId="{8A25DEA1-174E-4278-AC5B-5192D4A25CDA}" type="parTrans" cxnId="{2F527BB7-B0AB-40BB-8C05-2FCD6BB62B3D}">
      <dgm:prSet/>
      <dgm:spPr/>
      <dgm:t>
        <a:bodyPr/>
        <a:lstStyle/>
        <a:p>
          <a:endParaRPr lang="sv-SE"/>
        </a:p>
      </dgm:t>
    </dgm:pt>
    <dgm:pt modelId="{9B4FAF01-F1D9-4908-9F95-B65538E0E4E5}" type="sibTrans" cxnId="{2F527BB7-B0AB-40BB-8C05-2FCD6BB62B3D}">
      <dgm:prSet/>
      <dgm:spPr/>
      <dgm:t>
        <a:bodyPr/>
        <a:lstStyle/>
        <a:p>
          <a:endParaRPr lang="sv-SE"/>
        </a:p>
      </dgm:t>
    </dgm:pt>
    <dgm:pt modelId="{733413FC-EBFC-4573-BC1D-3A1F6FAE3494}">
      <dgm:prSet phldrT="[Text]"/>
      <dgm:spPr/>
      <dgm:t>
        <a:bodyPr/>
        <a:lstStyle/>
        <a:p>
          <a:r>
            <a:rPr lang="sv-SE" dirty="0" smtClean="0"/>
            <a:t>CPP</a:t>
          </a:r>
          <a:endParaRPr lang="sv-SE" dirty="0"/>
        </a:p>
      </dgm:t>
    </dgm:pt>
    <dgm:pt modelId="{1A180189-54DA-4EB7-8125-45F42ED4EFE9}" type="parTrans" cxnId="{674492BB-5B88-4E96-B323-2C22F95D51E1}">
      <dgm:prSet/>
      <dgm:spPr/>
      <dgm:t>
        <a:bodyPr/>
        <a:lstStyle/>
        <a:p>
          <a:endParaRPr lang="sv-SE"/>
        </a:p>
      </dgm:t>
    </dgm:pt>
    <dgm:pt modelId="{5941E7C5-B1FC-4786-9FCB-37C1F1E988FC}" type="sibTrans" cxnId="{674492BB-5B88-4E96-B323-2C22F95D51E1}">
      <dgm:prSet/>
      <dgm:spPr/>
      <dgm:t>
        <a:bodyPr/>
        <a:lstStyle/>
        <a:p>
          <a:endParaRPr lang="sv-SE"/>
        </a:p>
      </dgm:t>
    </dgm:pt>
    <dgm:pt modelId="{9578A20F-539C-4DC4-B0DC-25F71566933A}">
      <dgm:prSet phldrT="[Text]"/>
      <dgm:spPr/>
      <dgm:t>
        <a:bodyPr/>
        <a:lstStyle/>
        <a:p>
          <a:r>
            <a:rPr lang="sv-SE" dirty="0" err="1" smtClean="0"/>
            <a:t>CMa-prob</a:t>
          </a:r>
          <a:endParaRPr lang="sv-SE" dirty="0"/>
        </a:p>
      </dgm:t>
    </dgm:pt>
    <dgm:pt modelId="{BF19936F-6FF3-4116-B4E6-3A73A3F166E4}" type="parTrans" cxnId="{4B663AD5-4F39-439D-9704-4739C37255EC}">
      <dgm:prSet/>
      <dgm:spPr/>
      <dgm:t>
        <a:bodyPr/>
        <a:lstStyle/>
        <a:p>
          <a:endParaRPr lang="sv-SE"/>
        </a:p>
      </dgm:t>
    </dgm:pt>
    <dgm:pt modelId="{270BA528-4B32-48F8-9F7E-BB991DB9B5CB}" type="sibTrans" cxnId="{4B663AD5-4F39-439D-9704-4739C37255EC}">
      <dgm:prSet/>
      <dgm:spPr/>
      <dgm:t>
        <a:bodyPr/>
        <a:lstStyle/>
        <a:p>
          <a:endParaRPr lang="sv-SE"/>
        </a:p>
      </dgm:t>
    </dgm:pt>
    <dgm:pt modelId="{B5FA0E50-4FB6-47AA-8A2C-D8A3162499EC}">
      <dgm:prSet phldrT="[Text]"/>
      <dgm:spPr/>
      <dgm:t>
        <a:bodyPr/>
        <a:lstStyle/>
        <a:p>
          <a:r>
            <a:rPr lang="sv-SE" dirty="0" smtClean="0"/>
            <a:t>Pre-proc.</a:t>
          </a:r>
          <a:endParaRPr lang="sv-SE" dirty="0"/>
        </a:p>
      </dgm:t>
    </dgm:pt>
    <dgm:pt modelId="{E03868BE-F799-4718-80A4-F0A09AE3BD5B}" type="parTrans" cxnId="{783C3858-EAA5-4B60-AB8D-26D3B4EF4FD1}">
      <dgm:prSet/>
      <dgm:spPr/>
      <dgm:t>
        <a:bodyPr/>
        <a:lstStyle/>
        <a:p>
          <a:endParaRPr lang="sv-SE"/>
        </a:p>
      </dgm:t>
    </dgm:pt>
    <dgm:pt modelId="{58E0BACB-44A3-45D8-9B24-0C62DD67244C}" type="sibTrans" cxnId="{783C3858-EAA5-4B60-AB8D-26D3B4EF4FD1}">
      <dgm:prSet/>
      <dgm:spPr/>
      <dgm:t>
        <a:bodyPr/>
        <a:lstStyle/>
        <a:p>
          <a:endParaRPr lang="sv-SE"/>
        </a:p>
      </dgm:t>
    </dgm:pt>
    <dgm:pt modelId="{C01B9733-4A5D-463B-8FF0-8902BEBB2423}" type="pres">
      <dgm:prSet presAssocID="{B9CDA354-4657-46C1-826C-1AD55CDCF9B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sv-SE"/>
        </a:p>
      </dgm:t>
    </dgm:pt>
    <dgm:pt modelId="{7C988C0D-7610-4022-BE9F-31415C7F9B49}" type="pres">
      <dgm:prSet presAssocID="{B5FA0E50-4FB6-47AA-8A2C-D8A3162499EC}" presName="hierRoot1" presStyleCnt="0"/>
      <dgm:spPr/>
    </dgm:pt>
    <dgm:pt modelId="{5BEB21BF-197A-4513-BE45-3E4A90C5F569}" type="pres">
      <dgm:prSet presAssocID="{B5FA0E50-4FB6-47AA-8A2C-D8A3162499EC}" presName="composite" presStyleCnt="0"/>
      <dgm:spPr/>
    </dgm:pt>
    <dgm:pt modelId="{425F910D-335A-43D3-A51F-8DAA8CB01740}" type="pres">
      <dgm:prSet presAssocID="{B5FA0E50-4FB6-47AA-8A2C-D8A3162499EC}" presName="background" presStyleLbl="node0" presStyleIdx="0" presStyleCnt="1"/>
      <dgm:spPr/>
    </dgm:pt>
    <dgm:pt modelId="{EC8E949F-A0A9-46F9-B51F-9A588371C405}" type="pres">
      <dgm:prSet presAssocID="{B5FA0E50-4FB6-47AA-8A2C-D8A3162499EC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991A539E-CDF3-41EC-95DD-2F3EA2581AEA}" type="pres">
      <dgm:prSet presAssocID="{B5FA0E50-4FB6-47AA-8A2C-D8A3162499EC}" presName="hierChild2" presStyleCnt="0"/>
      <dgm:spPr/>
    </dgm:pt>
    <dgm:pt modelId="{3B08F4A4-5655-4776-9921-43B0F493A910}" type="pres">
      <dgm:prSet presAssocID="{D220D499-FECF-4198-B0CF-41488481EBBD}" presName="Name10" presStyleLbl="parChTrans1D2" presStyleIdx="0" presStyleCnt="2"/>
      <dgm:spPr/>
      <dgm:t>
        <a:bodyPr/>
        <a:lstStyle/>
        <a:p>
          <a:endParaRPr lang="sv-SE"/>
        </a:p>
      </dgm:t>
    </dgm:pt>
    <dgm:pt modelId="{9AD4312A-085D-4990-B192-1BB12F47DB33}" type="pres">
      <dgm:prSet presAssocID="{1952CD3B-6455-40EE-B9A7-7F43E7B73BD6}" presName="hierRoot2" presStyleCnt="0"/>
      <dgm:spPr/>
    </dgm:pt>
    <dgm:pt modelId="{9DE712AC-F95F-4AF5-B5A3-47AC1147D332}" type="pres">
      <dgm:prSet presAssocID="{1952CD3B-6455-40EE-B9A7-7F43E7B73BD6}" presName="composite2" presStyleCnt="0"/>
      <dgm:spPr/>
    </dgm:pt>
    <dgm:pt modelId="{29668C52-8B2C-4B34-913A-6BAAB9A24F34}" type="pres">
      <dgm:prSet presAssocID="{1952CD3B-6455-40EE-B9A7-7F43E7B73BD6}" presName="background2" presStyleLbl="node2" presStyleIdx="0" presStyleCnt="2"/>
      <dgm:spPr/>
    </dgm:pt>
    <dgm:pt modelId="{CED54A2E-610A-4AAE-9A79-98FBDE5DF496}" type="pres">
      <dgm:prSet presAssocID="{1952CD3B-6455-40EE-B9A7-7F43E7B73BD6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FC8C0B53-4437-4782-B651-EEDCD68970EF}" type="pres">
      <dgm:prSet presAssocID="{1952CD3B-6455-40EE-B9A7-7F43E7B73BD6}" presName="hierChild3" presStyleCnt="0"/>
      <dgm:spPr/>
    </dgm:pt>
    <dgm:pt modelId="{DDA03586-F52A-4C4E-B426-5BD993273E73}" type="pres">
      <dgm:prSet presAssocID="{101E1C0F-F569-49F7-8834-8A805D943063}" presName="Name17" presStyleLbl="parChTrans1D3" presStyleIdx="0" presStyleCnt="1"/>
      <dgm:spPr/>
      <dgm:t>
        <a:bodyPr/>
        <a:lstStyle/>
        <a:p>
          <a:endParaRPr lang="sv-SE"/>
        </a:p>
      </dgm:t>
    </dgm:pt>
    <dgm:pt modelId="{9725A915-FD04-4AE6-8E5A-D742868263DB}" type="pres">
      <dgm:prSet presAssocID="{4AD5466B-209B-430A-8AD9-2E38DCFE6C52}" presName="hierRoot3" presStyleCnt="0"/>
      <dgm:spPr/>
    </dgm:pt>
    <dgm:pt modelId="{7B806620-700B-4042-8539-8D02A0E0A0C0}" type="pres">
      <dgm:prSet presAssocID="{4AD5466B-209B-430A-8AD9-2E38DCFE6C52}" presName="composite3" presStyleCnt="0"/>
      <dgm:spPr/>
    </dgm:pt>
    <dgm:pt modelId="{25D4FD23-40F3-4FA0-ACEB-051D3C1EC535}" type="pres">
      <dgm:prSet presAssocID="{4AD5466B-209B-430A-8AD9-2E38DCFE6C52}" presName="background3" presStyleLbl="node3" presStyleIdx="0" presStyleCnt="1"/>
      <dgm:spPr/>
    </dgm:pt>
    <dgm:pt modelId="{D4F1C853-3D8F-4967-A0B8-DFB489B9B50E}" type="pres">
      <dgm:prSet presAssocID="{4AD5466B-209B-430A-8AD9-2E38DCFE6C52}" presName="text3" presStyleLbl="fgAcc3" presStyleIdx="0" presStyleCnt="1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D10AECE5-A439-4F70-B509-276891D320CE}" type="pres">
      <dgm:prSet presAssocID="{4AD5466B-209B-430A-8AD9-2E38DCFE6C52}" presName="hierChild4" presStyleCnt="0"/>
      <dgm:spPr/>
    </dgm:pt>
    <dgm:pt modelId="{2B10260E-9A44-4349-AB6F-BCB065F7ACF7}" type="pres">
      <dgm:prSet presAssocID="{4BEB33F1-2C4B-4107-835F-083968E556B1}" presName="Name23" presStyleLbl="parChTrans1D4" presStyleIdx="0" presStyleCnt="3"/>
      <dgm:spPr/>
      <dgm:t>
        <a:bodyPr/>
        <a:lstStyle/>
        <a:p>
          <a:endParaRPr lang="sv-SE"/>
        </a:p>
      </dgm:t>
    </dgm:pt>
    <dgm:pt modelId="{C4E597BB-077D-4F98-942C-7FFB6EB9B6B4}" type="pres">
      <dgm:prSet presAssocID="{7EA54CCE-7015-498C-8113-F058A072D2D5}" presName="hierRoot4" presStyleCnt="0"/>
      <dgm:spPr/>
    </dgm:pt>
    <dgm:pt modelId="{8646276B-2135-42F2-8A9E-856B923618EF}" type="pres">
      <dgm:prSet presAssocID="{7EA54CCE-7015-498C-8113-F058A072D2D5}" presName="composite4" presStyleCnt="0"/>
      <dgm:spPr/>
    </dgm:pt>
    <dgm:pt modelId="{03EB8C06-E18B-4DB2-A118-BCD604EC36C0}" type="pres">
      <dgm:prSet presAssocID="{7EA54CCE-7015-498C-8113-F058A072D2D5}" presName="background4" presStyleLbl="node4" presStyleIdx="0" presStyleCnt="3"/>
      <dgm:spPr/>
    </dgm:pt>
    <dgm:pt modelId="{A48EB402-0EAF-4F5C-8A30-8AD2D972B410}" type="pres">
      <dgm:prSet presAssocID="{7EA54CCE-7015-498C-8113-F058A072D2D5}" presName="text4" presStyleLbl="fgAcc4" presStyleIdx="0" presStyleCnt="3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967E88BE-CAAC-4373-A4EB-1164912EE524}" type="pres">
      <dgm:prSet presAssocID="{7EA54CCE-7015-498C-8113-F058A072D2D5}" presName="hierChild5" presStyleCnt="0"/>
      <dgm:spPr/>
    </dgm:pt>
    <dgm:pt modelId="{F09EC4BC-FF9C-437D-BD37-BE37440DD1D1}" type="pres">
      <dgm:prSet presAssocID="{8A25DEA1-174E-4278-AC5B-5192D4A25CDA}" presName="Name23" presStyleLbl="parChTrans1D4" presStyleIdx="1" presStyleCnt="3"/>
      <dgm:spPr/>
      <dgm:t>
        <a:bodyPr/>
        <a:lstStyle/>
        <a:p>
          <a:endParaRPr lang="sv-SE"/>
        </a:p>
      </dgm:t>
    </dgm:pt>
    <dgm:pt modelId="{FC486DE8-4666-49C9-B383-312D9ACE2485}" type="pres">
      <dgm:prSet presAssocID="{F950DE0B-0D10-48FC-8E15-C81CA32535CF}" presName="hierRoot4" presStyleCnt="0"/>
      <dgm:spPr/>
    </dgm:pt>
    <dgm:pt modelId="{EA9835F1-E11F-4A77-A070-DC18DE8BF2AD}" type="pres">
      <dgm:prSet presAssocID="{F950DE0B-0D10-48FC-8E15-C81CA32535CF}" presName="composite4" presStyleCnt="0"/>
      <dgm:spPr/>
    </dgm:pt>
    <dgm:pt modelId="{C37238D8-07B6-4DBB-96EB-E9D2344BFD33}" type="pres">
      <dgm:prSet presAssocID="{F950DE0B-0D10-48FC-8E15-C81CA32535CF}" presName="background4" presStyleLbl="node4" presStyleIdx="1" presStyleCnt="3"/>
      <dgm:spPr/>
    </dgm:pt>
    <dgm:pt modelId="{2D4067B5-01C2-4653-A0E3-99FFD043D8E1}" type="pres">
      <dgm:prSet presAssocID="{F950DE0B-0D10-48FC-8E15-C81CA32535CF}" presName="text4" presStyleLbl="fgAcc4" presStyleIdx="1" presStyleCnt="3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C409FE57-4ED4-488C-88B4-444763CF76B5}" type="pres">
      <dgm:prSet presAssocID="{F950DE0B-0D10-48FC-8E15-C81CA32535CF}" presName="hierChild5" presStyleCnt="0"/>
      <dgm:spPr/>
    </dgm:pt>
    <dgm:pt modelId="{14D095F5-12D8-46CB-8AFD-609BD9C1A77C}" type="pres">
      <dgm:prSet presAssocID="{1A180189-54DA-4EB7-8125-45F42ED4EFE9}" presName="Name23" presStyleLbl="parChTrans1D4" presStyleIdx="2" presStyleCnt="3"/>
      <dgm:spPr/>
      <dgm:t>
        <a:bodyPr/>
        <a:lstStyle/>
        <a:p>
          <a:endParaRPr lang="sv-SE"/>
        </a:p>
      </dgm:t>
    </dgm:pt>
    <dgm:pt modelId="{A286D897-8E99-4DD7-AE87-0CEDBB10F830}" type="pres">
      <dgm:prSet presAssocID="{733413FC-EBFC-4573-BC1D-3A1F6FAE3494}" presName="hierRoot4" presStyleCnt="0"/>
      <dgm:spPr/>
    </dgm:pt>
    <dgm:pt modelId="{9AAC09F5-C71A-496D-B219-4FBEA3747E3C}" type="pres">
      <dgm:prSet presAssocID="{733413FC-EBFC-4573-BC1D-3A1F6FAE3494}" presName="composite4" presStyleCnt="0"/>
      <dgm:spPr/>
    </dgm:pt>
    <dgm:pt modelId="{F418FB5E-850F-48DA-B96D-0349B11B8991}" type="pres">
      <dgm:prSet presAssocID="{733413FC-EBFC-4573-BC1D-3A1F6FAE3494}" presName="background4" presStyleLbl="node4" presStyleIdx="2" presStyleCnt="3"/>
      <dgm:spPr/>
    </dgm:pt>
    <dgm:pt modelId="{0589E65E-DFBF-4EDA-A5EE-CCF2DEAC595C}" type="pres">
      <dgm:prSet presAssocID="{733413FC-EBFC-4573-BC1D-3A1F6FAE3494}" presName="text4" presStyleLbl="fgAcc4" presStyleIdx="2" presStyleCnt="3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35DAB974-5365-4264-9C62-81EAC4775868}" type="pres">
      <dgm:prSet presAssocID="{733413FC-EBFC-4573-BC1D-3A1F6FAE3494}" presName="hierChild5" presStyleCnt="0"/>
      <dgm:spPr/>
    </dgm:pt>
    <dgm:pt modelId="{A1363933-BD43-47DF-AEAB-1FA431AA9E5F}" type="pres">
      <dgm:prSet presAssocID="{BF19936F-6FF3-4116-B4E6-3A73A3F166E4}" presName="Name10" presStyleLbl="parChTrans1D2" presStyleIdx="1" presStyleCnt="2"/>
      <dgm:spPr/>
      <dgm:t>
        <a:bodyPr/>
        <a:lstStyle/>
        <a:p>
          <a:endParaRPr lang="sv-SE"/>
        </a:p>
      </dgm:t>
    </dgm:pt>
    <dgm:pt modelId="{31C12D60-E71F-437D-8BE4-FE5893E05C4E}" type="pres">
      <dgm:prSet presAssocID="{9578A20F-539C-4DC4-B0DC-25F71566933A}" presName="hierRoot2" presStyleCnt="0"/>
      <dgm:spPr/>
    </dgm:pt>
    <dgm:pt modelId="{376CECFA-8DE4-4D9D-907D-B5AE41C8E591}" type="pres">
      <dgm:prSet presAssocID="{9578A20F-539C-4DC4-B0DC-25F71566933A}" presName="composite2" presStyleCnt="0"/>
      <dgm:spPr/>
    </dgm:pt>
    <dgm:pt modelId="{68D889A2-D46F-4234-A6E4-2CCC3A01F387}" type="pres">
      <dgm:prSet presAssocID="{9578A20F-539C-4DC4-B0DC-25F71566933A}" presName="background2" presStyleLbl="node2" presStyleIdx="1" presStyleCnt="2"/>
      <dgm:spPr/>
    </dgm:pt>
    <dgm:pt modelId="{30AC9FB1-E8A3-4B9C-868D-5DF40D6CE14F}" type="pres">
      <dgm:prSet presAssocID="{9578A20F-539C-4DC4-B0DC-25F71566933A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1F534823-15CB-4C0F-A24A-D2D6F4D1D9F1}" type="pres">
      <dgm:prSet presAssocID="{9578A20F-539C-4DC4-B0DC-25F71566933A}" presName="hierChild3" presStyleCnt="0"/>
      <dgm:spPr/>
    </dgm:pt>
  </dgm:ptLst>
  <dgm:cxnLst>
    <dgm:cxn modelId="{BADAAE6A-04B8-4B39-9EDC-C5BB33678C26}" srcId="{4AD5466B-209B-430A-8AD9-2E38DCFE6C52}" destId="{7EA54CCE-7015-498C-8113-F058A072D2D5}" srcOrd="0" destOrd="0" parTransId="{4BEB33F1-2C4B-4107-835F-083968E556B1}" sibTransId="{FB995739-98B7-4554-B234-B66DA82D2554}"/>
    <dgm:cxn modelId="{4C237838-5A53-46A8-A789-56ECF37DD7A8}" type="presOf" srcId="{D220D499-FECF-4198-B0CF-41488481EBBD}" destId="{3B08F4A4-5655-4776-9921-43B0F493A910}" srcOrd="0" destOrd="0" presId="urn:microsoft.com/office/officeart/2005/8/layout/hierarchy1"/>
    <dgm:cxn modelId="{2F64B348-B1A4-4676-B0FD-5B859A184A38}" type="presOf" srcId="{F950DE0B-0D10-48FC-8E15-C81CA32535CF}" destId="{2D4067B5-01C2-4653-A0E3-99FFD043D8E1}" srcOrd="0" destOrd="0" presId="urn:microsoft.com/office/officeart/2005/8/layout/hierarchy1"/>
    <dgm:cxn modelId="{51FAEE0D-B448-41C1-B886-F3DB7F14FCF5}" type="presOf" srcId="{9578A20F-539C-4DC4-B0DC-25F71566933A}" destId="{30AC9FB1-E8A3-4B9C-868D-5DF40D6CE14F}" srcOrd="0" destOrd="0" presId="urn:microsoft.com/office/officeart/2005/8/layout/hierarchy1"/>
    <dgm:cxn modelId="{674492BB-5B88-4E96-B323-2C22F95D51E1}" srcId="{4AD5466B-209B-430A-8AD9-2E38DCFE6C52}" destId="{733413FC-EBFC-4573-BC1D-3A1F6FAE3494}" srcOrd="1" destOrd="0" parTransId="{1A180189-54DA-4EB7-8125-45F42ED4EFE9}" sibTransId="{5941E7C5-B1FC-4786-9FCB-37C1F1E988FC}"/>
    <dgm:cxn modelId="{98FAB4ED-0C28-4D9F-AADB-3076B11D3EAF}" type="presOf" srcId="{1A180189-54DA-4EB7-8125-45F42ED4EFE9}" destId="{14D095F5-12D8-46CB-8AFD-609BD9C1A77C}" srcOrd="0" destOrd="0" presId="urn:microsoft.com/office/officeart/2005/8/layout/hierarchy1"/>
    <dgm:cxn modelId="{F922A3FC-0394-4799-B143-2E279B427069}" type="presOf" srcId="{B5FA0E50-4FB6-47AA-8A2C-D8A3162499EC}" destId="{EC8E949F-A0A9-46F9-B51F-9A588371C405}" srcOrd="0" destOrd="0" presId="urn:microsoft.com/office/officeart/2005/8/layout/hierarchy1"/>
    <dgm:cxn modelId="{61D964A1-9EB3-43C3-9FCE-64F6CF275F87}" srcId="{B5FA0E50-4FB6-47AA-8A2C-D8A3162499EC}" destId="{1952CD3B-6455-40EE-B9A7-7F43E7B73BD6}" srcOrd="0" destOrd="0" parTransId="{D220D499-FECF-4198-B0CF-41488481EBBD}" sibTransId="{CFA69B0E-FB54-4F92-A0C6-BB7B4F4694CB}"/>
    <dgm:cxn modelId="{018D75C2-C492-436D-BB13-59F48CEDEE5A}" type="presOf" srcId="{733413FC-EBFC-4573-BC1D-3A1F6FAE3494}" destId="{0589E65E-DFBF-4EDA-A5EE-CCF2DEAC595C}" srcOrd="0" destOrd="0" presId="urn:microsoft.com/office/officeart/2005/8/layout/hierarchy1"/>
    <dgm:cxn modelId="{72635720-6A73-4D96-AB49-F630B80EF0EB}" type="presOf" srcId="{BF19936F-6FF3-4116-B4E6-3A73A3F166E4}" destId="{A1363933-BD43-47DF-AEAB-1FA431AA9E5F}" srcOrd="0" destOrd="0" presId="urn:microsoft.com/office/officeart/2005/8/layout/hierarchy1"/>
    <dgm:cxn modelId="{DF1A1DBB-3D06-423E-99FD-3219911513EF}" type="presOf" srcId="{101E1C0F-F569-49F7-8834-8A805D943063}" destId="{DDA03586-F52A-4C4E-B426-5BD993273E73}" srcOrd="0" destOrd="0" presId="urn:microsoft.com/office/officeart/2005/8/layout/hierarchy1"/>
    <dgm:cxn modelId="{F72C4933-774B-4FD2-B282-47A0EEC1FAFB}" type="presOf" srcId="{8A25DEA1-174E-4278-AC5B-5192D4A25CDA}" destId="{F09EC4BC-FF9C-437D-BD37-BE37440DD1D1}" srcOrd="0" destOrd="0" presId="urn:microsoft.com/office/officeart/2005/8/layout/hierarchy1"/>
    <dgm:cxn modelId="{A68E43F4-BC1C-4E88-97AA-F68C32B621C2}" type="presOf" srcId="{1952CD3B-6455-40EE-B9A7-7F43E7B73BD6}" destId="{CED54A2E-610A-4AAE-9A79-98FBDE5DF496}" srcOrd="0" destOrd="0" presId="urn:microsoft.com/office/officeart/2005/8/layout/hierarchy1"/>
    <dgm:cxn modelId="{4B663AD5-4F39-439D-9704-4739C37255EC}" srcId="{B5FA0E50-4FB6-47AA-8A2C-D8A3162499EC}" destId="{9578A20F-539C-4DC4-B0DC-25F71566933A}" srcOrd="1" destOrd="0" parTransId="{BF19936F-6FF3-4116-B4E6-3A73A3F166E4}" sibTransId="{270BA528-4B32-48F8-9F7E-BB991DB9B5CB}"/>
    <dgm:cxn modelId="{783C3858-EAA5-4B60-AB8D-26D3B4EF4FD1}" srcId="{B9CDA354-4657-46C1-826C-1AD55CDCF9BB}" destId="{B5FA0E50-4FB6-47AA-8A2C-D8A3162499EC}" srcOrd="0" destOrd="0" parTransId="{E03868BE-F799-4718-80A4-F0A09AE3BD5B}" sibTransId="{58E0BACB-44A3-45D8-9B24-0C62DD67244C}"/>
    <dgm:cxn modelId="{C6B668EC-F72D-4477-88A5-360370D72D78}" type="presOf" srcId="{7EA54CCE-7015-498C-8113-F058A072D2D5}" destId="{A48EB402-0EAF-4F5C-8A30-8AD2D972B410}" srcOrd="0" destOrd="0" presId="urn:microsoft.com/office/officeart/2005/8/layout/hierarchy1"/>
    <dgm:cxn modelId="{92F73CC2-811F-418C-B0B6-D9B4CABF162E}" srcId="{1952CD3B-6455-40EE-B9A7-7F43E7B73BD6}" destId="{4AD5466B-209B-430A-8AD9-2E38DCFE6C52}" srcOrd="0" destOrd="0" parTransId="{101E1C0F-F569-49F7-8834-8A805D943063}" sibTransId="{ECC3C5D6-5483-4A05-A58B-963F6F2F6E7A}"/>
    <dgm:cxn modelId="{7019D29A-C92A-409A-87C6-D8CF89172015}" type="presOf" srcId="{4BEB33F1-2C4B-4107-835F-083968E556B1}" destId="{2B10260E-9A44-4349-AB6F-BCB065F7ACF7}" srcOrd="0" destOrd="0" presId="urn:microsoft.com/office/officeart/2005/8/layout/hierarchy1"/>
    <dgm:cxn modelId="{2F527BB7-B0AB-40BB-8C05-2FCD6BB62B3D}" srcId="{7EA54CCE-7015-498C-8113-F058A072D2D5}" destId="{F950DE0B-0D10-48FC-8E15-C81CA32535CF}" srcOrd="0" destOrd="0" parTransId="{8A25DEA1-174E-4278-AC5B-5192D4A25CDA}" sibTransId="{9B4FAF01-F1D9-4908-9F95-B65538E0E4E5}"/>
    <dgm:cxn modelId="{C4E5849E-7153-4BA0-A078-14D8ED60A3F5}" type="presOf" srcId="{4AD5466B-209B-430A-8AD9-2E38DCFE6C52}" destId="{D4F1C853-3D8F-4967-A0B8-DFB489B9B50E}" srcOrd="0" destOrd="0" presId="urn:microsoft.com/office/officeart/2005/8/layout/hierarchy1"/>
    <dgm:cxn modelId="{0E06BB03-D583-4418-8241-7498136C106A}" type="presOf" srcId="{B9CDA354-4657-46C1-826C-1AD55CDCF9BB}" destId="{C01B9733-4A5D-463B-8FF0-8902BEBB2423}" srcOrd="0" destOrd="0" presId="urn:microsoft.com/office/officeart/2005/8/layout/hierarchy1"/>
    <dgm:cxn modelId="{A651F783-18B6-403B-A849-68DB85F8A744}" type="presParOf" srcId="{C01B9733-4A5D-463B-8FF0-8902BEBB2423}" destId="{7C988C0D-7610-4022-BE9F-31415C7F9B49}" srcOrd="0" destOrd="0" presId="urn:microsoft.com/office/officeart/2005/8/layout/hierarchy1"/>
    <dgm:cxn modelId="{0645A166-4251-4D58-B6DA-0E60E9CFA0D0}" type="presParOf" srcId="{7C988C0D-7610-4022-BE9F-31415C7F9B49}" destId="{5BEB21BF-197A-4513-BE45-3E4A90C5F569}" srcOrd="0" destOrd="0" presId="urn:microsoft.com/office/officeart/2005/8/layout/hierarchy1"/>
    <dgm:cxn modelId="{AA13CB88-85D0-4484-8B07-4F5103C8EEDD}" type="presParOf" srcId="{5BEB21BF-197A-4513-BE45-3E4A90C5F569}" destId="{425F910D-335A-43D3-A51F-8DAA8CB01740}" srcOrd="0" destOrd="0" presId="urn:microsoft.com/office/officeart/2005/8/layout/hierarchy1"/>
    <dgm:cxn modelId="{C4758989-020D-45E1-BF9A-64F9163EF51C}" type="presParOf" srcId="{5BEB21BF-197A-4513-BE45-3E4A90C5F569}" destId="{EC8E949F-A0A9-46F9-B51F-9A588371C405}" srcOrd="1" destOrd="0" presId="urn:microsoft.com/office/officeart/2005/8/layout/hierarchy1"/>
    <dgm:cxn modelId="{2462E679-DFA7-4109-82D4-CAB9EE84D1C7}" type="presParOf" srcId="{7C988C0D-7610-4022-BE9F-31415C7F9B49}" destId="{991A539E-CDF3-41EC-95DD-2F3EA2581AEA}" srcOrd="1" destOrd="0" presId="urn:microsoft.com/office/officeart/2005/8/layout/hierarchy1"/>
    <dgm:cxn modelId="{E158F1CC-50B7-486E-A3AB-AC48CE8281AE}" type="presParOf" srcId="{991A539E-CDF3-41EC-95DD-2F3EA2581AEA}" destId="{3B08F4A4-5655-4776-9921-43B0F493A910}" srcOrd="0" destOrd="0" presId="urn:microsoft.com/office/officeart/2005/8/layout/hierarchy1"/>
    <dgm:cxn modelId="{6CB3C861-ADF6-4066-995B-6E86EDF2D83D}" type="presParOf" srcId="{991A539E-CDF3-41EC-95DD-2F3EA2581AEA}" destId="{9AD4312A-085D-4990-B192-1BB12F47DB33}" srcOrd="1" destOrd="0" presId="urn:microsoft.com/office/officeart/2005/8/layout/hierarchy1"/>
    <dgm:cxn modelId="{34B36A04-AC1C-4A3E-AEC9-FC7252DAAACB}" type="presParOf" srcId="{9AD4312A-085D-4990-B192-1BB12F47DB33}" destId="{9DE712AC-F95F-4AF5-B5A3-47AC1147D332}" srcOrd="0" destOrd="0" presId="urn:microsoft.com/office/officeart/2005/8/layout/hierarchy1"/>
    <dgm:cxn modelId="{3A452247-93A3-4C58-86C2-F970A2DB32D3}" type="presParOf" srcId="{9DE712AC-F95F-4AF5-B5A3-47AC1147D332}" destId="{29668C52-8B2C-4B34-913A-6BAAB9A24F34}" srcOrd="0" destOrd="0" presId="urn:microsoft.com/office/officeart/2005/8/layout/hierarchy1"/>
    <dgm:cxn modelId="{ABED5353-CB08-4543-84F9-318B2BDF3781}" type="presParOf" srcId="{9DE712AC-F95F-4AF5-B5A3-47AC1147D332}" destId="{CED54A2E-610A-4AAE-9A79-98FBDE5DF496}" srcOrd="1" destOrd="0" presId="urn:microsoft.com/office/officeart/2005/8/layout/hierarchy1"/>
    <dgm:cxn modelId="{9F3D5F69-C443-4C5E-A47F-38A45CDF89E3}" type="presParOf" srcId="{9AD4312A-085D-4990-B192-1BB12F47DB33}" destId="{FC8C0B53-4437-4782-B651-EEDCD68970EF}" srcOrd="1" destOrd="0" presId="urn:microsoft.com/office/officeart/2005/8/layout/hierarchy1"/>
    <dgm:cxn modelId="{B64434DB-20AA-4EFF-B1BE-8703EC612348}" type="presParOf" srcId="{FC8C0B53-4437-4782-B651-EEDCD68970EF}" destId="{DDA03586-F52A-4C4E-B426-5BD993273E73}" srcOrd="0" destOrd="0" presId="urn:microsoft.com/office/officeart/2005/8/layout/hierarchy1"/>
    <dgm:cxn modelId="{32837F3D-8AC6-404D-8ED8-2DC3C67FADD2}" type="presParOf" srcId="{FC8C0B53-4437-4782-B651-EEDCD68970EF}" destId="{9725A915-FD04-4AE6-8E5A-D742868263DB}" srcOrd="1" destOrd="0" presId="urn:microsoft.com/office/officeart/2005/8/layout/hierarchy1"/>
    <dgm:cxn modelId="{65FD0350-0C79-465B-A37D-07F2FCB0F501}" type="presParOf" srcId="{9725A915-FD04-4AE6-8E5A-D742868263DB}" destId="{7B806620-700B-4042-8539-8D02A0E0A0C0}" srcOrd="0" destOrd="0" presId="urn:microsoft.com/office/officeart/2005/8/layout/hierarchy1"/>
    <dgm:cxn modelId="{522C291A-816B-4E9D-988C-B04AE16A8244}" type="presParOf" srcId="{7B806620-700B-4042-8539-8D02A0E0A0C0}" destId="{25D4FD23-40F3-4FA0-ACEB-051D3C1EC535}" srcOrd="0" destOrd="0" presId="urn:microsoft.com/office/officeart/2005/8/layout/hierarchy1"/>
    <dgm:cxn modelId="{4EE3ED71-C1A6-4B1B-A6D7-2FA51F54F8D4}" type="presParOf" srcId="{7B806620-700B-4042-8539-8D02A0E0A0C0}" destId="{D4F1C853-3D8F-4967-A0B8-DFB489B9B50E}" srcOrd="1" destOrd="0" presId="urn:microsoft.com/office/officeart/2005/8/layout/hierarchy1"/>
    <dgm:cxn modelId="{564B23BA-9F88-4D41-8F46-BDC7C3DBB917}" type="presParOf" srcId="{9725A915-FD04-4AE6-8E5A-D742868263DB}" destId="{D10AECE5-A439-4F70-B509-276891D320CE}" srcOrd="1" destOrd="0" presId="urn:microsoft.com/office/officeart/2005/8/layout/hierarchy1"/>
    <dgm:cxn modelId="{52DD2AD7-61C0-47A9-81F3-6317C48BFDD4}" type="presParOf" srcId="{D10AECE5-A439-4F70-B509-276891D320CE}" destId="{2B10260E-9A44-4349-AB6F-BCB065F7ACF7}" srcOrd="0" destOrd="0" presId="urn:microsoft.com/office/officeart/2005/8/layout/hierarchy1"/>
    <dgm:cxn modelId="{1EC03F53-58AE-4BD7-8460-AE4C9C6A6E7E}" type="presParOf" srcId="{D10AECE5-A439-4F70-B509-276891D320CE}" destId="{C4E597BB-077D-4F98-942C-7FFB6EB9B6B4}" srcOrd="1" destOrd="0" presId="urn:microsoft.com/office/officeart/2005/8/layout/hierarchy1"/>
    <dgm:cxn modelId="{431FAF4F-EF58-4DE8-9F32-CE7887D24345}" type="presParOf" srcId="{C4E597BB-077D-4F98-942C-7FFB6EB9B6B4}" destId="{8646276B-2135-42F2-8A9E-856B923618EF}" srcOrd="0" destOrd="0" presId="urn:microsoft.com/office/officeart/2005/8/layout/hierarchy1"/>
    <dgm:cxn modelId="{9BDDA600-78E1-4217-B904-102CBA5E0E14}" type="presParOf" srcId="{8646276B-2135-42F2-8A9E-856B923618EF}" destId="{03EB8C06-E18B-4DB2-A118-BCD604EC36C0}" srcOrd="0" destOrd="0" presId="urn:microsoft.com/office/officeart/2005/8/layout/hierarchy1"/>
    <dgm:cxn modelId="{4A1A2179-DA25-4D08-9F06-8E3F72623461}" type="presParOf" srcId="{8646276B-2135-42F2-8A9E-856B923618EF}" destId="{A48EB402-0EAF-4F5C-8A30-8AD2D972B410}" srcOrd="1" destOrd="0" presId="urn:microsoft.com/office/officeart/2005/8/layout/hierarchy1"/>
    <dgm:cxn modelId="{54932AD4-6C35-4F7F-A983-B129CB6AA5D4}" type="presParOf" srcId="{C4E597BB-077D-4F98-942C-7FFB6EB9B6B4}" destId="{967E88BE-CAAC-4373-A4EB-1164912EE524}" srcOrd="1" destOrd="0" presId="urn:microsoft.com/office/officeart/2005/8/layout/hierarchy1"/>
    <dgm:cxn modelId="{9A700FEF-E315-4DE7-8AC1-372A06BB6D98}" type="presParOf" srcId="{967E88BE-CAAC-4373-A4EB-1164912EE524}" destId="{F09EC4BC-FF9C-437D-BD37-BE37440DD1D1}" srcOrd="0" destOrd="0" presId="urn:microsoft.com/office/officeart/2005/8/layout/hierarchy1"/>
    <dgm:cxn modelId="{8D2F0E9C-83D3-4955-80CA-6A468AE2A606}" type="presParOf" srcId="{967E88BE-CAAC-4373-A4EB-1164912EE524}" destId="{FC486DE8-4666-49C9-B383-312D9ACE2485}" srcOrd="1" destOrd="0" presId="urn:microsoft.com/office/officeart/2005/8/layout/hierarchy1"/>
    <dgm:cxn modelId="{8B000420-2983-477E-9F1E-E94545104764}" type="presParOf" srcId="{FC486DE8-4666-49C9-B383-312D9ACE2485}" destId="{EA9835F1-E11F-4A77-A070-DC18DE8BF2AD}" srcOrd="0" destOrd="0" presId="urn:microsoft.com/office/officeart/2005/8/layout/hierarchy1"/>
    <dgm:cxn modelId="{959631A6-31C5-4DE9-9B82-A88B3C25ED55}" type="presParOf" srcId="{EA9835F1-E11F-4A77-A070-DC18DE8BF2AD}" destId="{C37238D8-07B6-4DBB-96EB-E9D2344BFD33}" srcOrd="0" destOrd="0" presId="urn:microsoft.com/office/officeart/2005/8/layout/hierarchy1"/>
    <dgm:cxn modelId="{E0BA5C1A-B128-4DC1-8338-FBA82DC572D4}" type="presParOf" srcId="{EA9835F1-E11F-4A77-A070-DC18DE8BF2AD}" destId="{2D4067B5-01C2-4653-A0E3-99FFD043D8E1}" srcOrd="1" destOrd="0" presId="urn:microsoft.com/office/officeart/2005/8/layout/hierarchy1"/>
    <dgm:cxn modelId="{5FB85320-8708-46BD-8089-2E01D8DA6D30}" type="presParOf" srcId="{FC486DE8-4666-49C9-B383-312D9ACE2485}" destId="{C409FE57-4ED4-488C-88B4-444763CF76B5}" srcOrd="1" destOrd="0" presId="urn:microsoft.com/office/officeart/2005/8/layout/hierarchy1"/>
    <dgm:cxn modelId="{C92F1DB8-5F8A-4024-93DB-2003ABE6257D}" type="presParOf" srcId="{D10AECE5-A439-4F70-B509-276891D320CE}" destId="{14D095F5-12D8-46CB-8AFD-609BD9C1A77C}" srcOrd="2" destOrd="0" presId="urn:microsoft.com/office/officeart/2005/8/layout/hierarchy1"/>
    <dgm:cxn modelId="{3FFCDD13-56E1-404B-A6F4-4211112A463F}" type="presParOf" srcId="{D10AECE5-A439-4F70-B509-276891D320CE}" destId="{A286D897-8E99-4DD7-AE87-0CEDBB10F830}" srcOrd="3" destOrd="0" presId="urn:microsoft.com/office/officeart/2005/8/layout/hierarchy1"/>
    <dgm:cxn modelId="{592B76BD-7218-4F3D-BFF2-3640CCEC1041}" type="presParOf" srcId="{A286D897-8E99-4DD7-AE87-0CEDBB10F830}" destId="{9AAC09F5-C71A-496D-B219-4FBEA3747E3C}" srcOrd="0" destOrd="0" presId="urn:microsoft.com/office/officeart/2005/8/layout/hierarchy1"/>
    <dgm:cxn modelId="{0800EE8D-45BD-42F2-A57A-D489B3A1BA9C}" type="presParOf" srcId="{9AAC09F5-C71A-496D-B219-4FBEA3747E3C}" destId="{F418FB5E-850F-48DA-B96D-0349B11B8991}" srcOrd="0" destOrd="0" presId="urn:microsoft.com/office/officeart/2005/8/layout/hierarchy1"/>
    <dgm:cxn modelId="{08C7796F-ABD7-4940-8994-C83CDBC1FD25}" type="presParOf" srcId="{9AAC09F5-C71A-496D-B219-4FBEA3747E3C}" destId="{0589E65E-DFBF-4EDA-A5EE-CCF2DEAC595C}" srcOrd="1" destOrd="0" presId="urn:microsoft.com/office/officeart/2005/8/layout/hierarchy1"/>
    <dgm:cxn modelId="{F5530569-2AE4-4EF5-BC08-E36B6EBB0A96}" type="presParOf" srcId="{A286D897-8E99-4DD7-AE87-0CEDBB10F830}" destId="{35DAB974-5365-4264-9C62-81EAC4775868}" srcOrd="1" destOrd="0" presId="urn:microsoft.com/office/officeart/2005/8/layout/hierarchy1"/>
    <dgm:cxn modelId="{7871ED36-8943-46FF-86F6-9DCD7D520357}" type="presParOf" srcId="{991A539E-CDF3-41EC-95DD-2F3EA2581AEA}" destId="{A1363933-BD43-47DF-AEAB-1FA431AA9E5F}" srcOrd="2" destOrd="0" presId="urn:microsoft.com/office/officeart/2005/8/layout/hierarchy1"/>
    <dgm:cxn modelId="{78203E3C-8F8F-4ED2-8318-9FDAD12DE7F7}" type="presParOf" srcId="{991A539E-CDF3-41EC-95DD-2F3EA2581AEA}" destId="{31C12D60-E71F-437D-8BE4-FE5893E05C4E}" srcOrd="3" destOrd="0" presId="urn:microsoft.com/office/officeart/2005/8/layout/hierarchy1"/>
    <dgm:cxn modelId="{5D24107C-BA01-47CC-882B-E4597051960F}" type="presParOf" srcId="{31C12D60-E71F-437D-8BE4-FE5893E05C4E}" destId="{376CECFA-8DE4-4D9D-907D-B5AE41C8E591}" srcOrd="0" destOrd="0" presId="urn:microsoft.com/office/officeart/2005/8/layout/hierarchy1"/>
    <dgm:cxn modelId="{AC4A724D-691D-4F4D-AC81-FBD98A92CCD7}" type="presParOf" srcId="{376CECFA-8DE4-4D9D-907D-B5AE41C8E591}" destId="{68D889A2-D46F-4234-A6E4-2CCC3A01F387}" srcOrd="0" destOrd="0" presId="urn:microsoft.com/office/officeart/2005/8/layout/hierarchy1"/>
    <dgm:cxn modelId="{EE56F0B9-1D6F-4E71-B60B-A1C82816FD14}" type="presParOf" srcId="{376CECFA-8DE4-4D9D-907D-B5AE41C8E591}" destId="{30AC9FB1-E8A3-4B9C-868D-5DF40D6CE14F}" srcOrd="1" destOrd="0" presId="urn:microsoft.com/office/officeart/2005/8/layout/hierarchy1"/>
    <dgm:cxn modelId="{3A72AD4F-AB0E-49EC-946F-3680E647C511}" type="presParOf" srcId="{31C12D60-E71F-437D-8BE4-FE5893E05C4E}" destId="{1F534823-15CB-4C0F-A24A-D2D6F4D1D9F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CDA354-4657-46C1-826C-1AD55CDCF9B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1952CD3B-6455-40EE-B9A7-7F43E7B73BD6}">
      <dgm:prSet phldrT="[Text]"/>
      <dgm:spPr/>
      <dgm:t>
        <a:bodyPr/>
        <a:lstStyle/>
        <a:p>
          <a:r>
            <a:rPr lang="sv-SE" dirty="0" err="1" smtClean="0"/>
            <a:t>CMa</a:t>
          </a:r>
          <a:endParaRPr lang="sv-SE" dirty="0"/>
        </a:p>
      </dgm:t>
    </dgm:pt>
    <dgm:pt modelId="{D220D499-FECF-4198-B0CF-41488481EBBD}" type="parTrans" cxnId="{61D964A1-9EB3-43C3-9FCE-64F6CF275F87}">
      <dgm:prSet/>
      <dgm:spPr/>
      <dgm:t>
        <a:bodyPr/>
        <a:lstStyle/>
        <a:p>
          <a:endParaRPr lang="sv-SE"/>
        </a:p>
      </dgm:t>
    </dgm:pt>
    <dgm:pt modelId="{CFA69B0E-FB54-4F92-A0C6-BB7B4F4694CB}" type="sibTrans" cxnId="{61D964A1-9EB3-43C3-9FCE-64F6CF275F87}">
      <dgm:prSet/>
      <dgm:spPr/>
      <dgm:t>
        <a:bodyPr/>
        <a:lstStyle/>
        <a:p>
          <a:endParaRPr lang="sv-SE"/>
        </a:p>
      </dgm:t>
    </dgm:pt>
    <dgm:pt modelId="{4AD5466B-209B-430A-8AD9-2E38DCFE6C52}">
      <dgm:prSet phldrT="[Text]"/>
      <dgm:spPr/>
      <dgm:t>
        <a:bodyPr/>
        <a:lstStyle/>
        <a:p>
          <a:r>
            <a:rPr lang="sv-SE" dirty="0" smtClean="0"/>
            <a:t>CTTH</a:t>
          </a:r>
          <a:endParaRPr lang="sv-SE" dirty="0"/>
        </a:p>
      </dgm:t>
    </dgm:pt>
    <dgm:pt modelId="{101E1C0F-F569-49F7-8834-8A805D943063}" type="parTrans" cxnId="{92F73CC2-811F-418C-B0B6-D9B4CABF162E}">
      <dgm:prSet/>
      <dgm:spPr/>
      <dgm:t>
        <a:bodyPr/>
        <a:lstStyle/>
        <a:p>
          <a:endParaRPr lang="sv-SE"/>
        </a:p>
      </dgm:t>
    </dgm:pt>
    <dgm:pt modelId="{ECC3C5D6-5483-4A05-A58B-963F6F2F6E7A}" type="sibTrans" cxnId="{92F73CC2-811F-418C-B0B6-D9B4CABF162E}">
      <dgm:prSet/>
      <dgm:spPr/>
      <dgm:t>
        <a:bodyPr/>
        <a:lstStyle/>
        <a:p>
          <a:endParaRPr lang="sv-SE"/>
        </a:p>
      </dgm:t>
    </dgm:pt>
    <dgm:pt modelId="{7EA54CCE-7015-498C-8113-F058A072D2D5}">
      <dgm:prSet phldrT="[Text]"/>
      <dgm:spPr/>
      <dgm:t>
        <a:bodyPr/>
        <a:lstStyle/>
        <a:p>
          <a:r>
            <a:rPr lang="sv-SE" dirty="0" err="1" smtClean="0"/>
            <a:t>Ctype</a:t>
          </a:r>
          <a:endParaRPr lang="sv-SE" dirty="0"/>
        </a:p>
      </dgm:t>
    </dgm:pt>
    <dgm:pt modelId="{4BEB33F1-2C4B-4107-835F-083968E556B1}" type="parTrans" cxnId="{BADAAE6A-04B8-4B39-9EDC-C5BB33678C26}">
      <dgm:prSet/>
      <dgm:spPr/>
      <dgm:t>
        <a:bodyPr/>
        <a:lstStyle/>
        <a:p>
          <a:endParaRPr lang="sv-SE"/>
        </a:p>
      </dgm:t>
    </dgm:pt>
    <dgm:pt modelId="{FB995739-98B7-4554-B234-B66DA82D2554}" type="sibTrans" cxnId="{BADAAE6A-04B8-4B39-9EDC-C5BB33678C26}">
      <dgm:prSet/>
      <dgm:spPr/>
      <dgm:t>
        <a:bodyPr/>
        <a:lstStyle/>
        <a:p>
          <a:endParaRPr lang="sv-SE"/>
        </a:p>
      </dgm:t>
    </dgm:pt>
    <dgm:pt modelId="{F950DE0B-0D10-48FC-8E15-C81CA32535CF}">
      <dgm:prSet phldrT="[Text]"/>
      <dgm:spPr/>
      <dgm:t>
        <a:bodyPr/>
        <a:lstStyle/>
        <a:p>
          <a:r>
            <a:rPr lang="sv-SE" dirty="0" err="1" smtClean="0"/>
            <a:t>Precip</a:t>
          </a:r>
          <a:endParaRPr lang="sv-SE" dirty="0"/>
        </a:p>
      </dgm:t>
    </dgm:pt>
    <dgm:pt modelId="{8A25DEA1-174E-4278-AC5B-5192D4A25CDA}" type="parTrans" cxnId="{2F527BB7-B0AB-40BB-8C05-2FCD6BB62B3D}">
      <dgm:prSet/>
      <dgm:spPr/>
      <dgm:t>
        <a:bodyPr/>
        <a:lstStyle/>
        <a:p>
          <a:endParaRPr lang="sv-SE"/>
        </a:p>
      </dgm:t>
    </dgm:pt>
    <dgm:pt modelId="{9B4FAF01-F1D9-4908-9F95-B65538E0E4E5}" type="sibTrans" cxnId="{2F527BB7-B0AB-40BB-8C05-2FCD6BB62B3D}">
      <dgm:prSet/>
      <dgm:spPr/>
      <dgm:t>
        <a:bodyPr/>
        <a:lstStyle/>
        <a:p>
          <a:endParaRPr lang="sv-SE"/>
        </a:p>
      </dgm:t>
    </dgm:pt>
    <dgm:pt modelId="{733413FC-EBFC-4573-BC1D-3A1F6FAE3494}">
      <dgm:prSet phldrT="[Text]"/>
      <dgm:spPr/>
      <dgm:t>
        <a:bodyPr/>
        <a:lstStyle/>
        <a:p>
          <a:r>
            <a:rPr lang="sv-SE" dirty="0" smtClean="0"/>
            <a:t>CPP</a:t>
          </a:r>
          <a:endParaRPr lang="sv-SE" dirty="0"/>
        </a:p>
      </dgm:t>
    </dgm:pt>
    <dgm:pt modelId="{1A180189-54DA-4EB7-8125-45F42ED4EFE9}" type="parTrans" cxnId="{674492BB-5B88-4E96-B323-2C22F95D51E1}">
      <dgm:prSet/>
      <dgm:spPr/>
      <dgm:t>
        <a:bodyPr/>
        <a:lstStyle/>
        <a:p>
          <a:endParaRPr lang="sv-SE"/>
        </a:p>
      </dgm:t>
    </dgm:pt>
    <dgm:pt modelId="{5941E7C5-B1FC-4786-9FCB-37C1F1E988FC}" type="sibTrans" cxnId="{674492BB-5B88-4E96-B323-2C22F95D51E1}">
      <dgm:prSet/>
      <dgm:spPr/>
      <dgm:t>
        <a:bodyPr/>
        <a:lstStyle/>
        <a:p>
          <a:endParaRPr lang="sv-SE"/>
        </a:p>
      </dgm:t>
    </dgm:pt>
    <dgm:pt modelId="{9578A20F-539C-4DC4-B0DC-25F71566933A}">
      <dgm:prSet phldrT="[Text]"/>
      <dgm:spPr/>
      <dgm:t>
        <a:bodyPr/>
        <a:lstStyle/>
        <a:p>
          <a:r>
            <a:rPr lang="sv-SE" dirty="0" err="1" smtClean="0"/>
            <a:t>CMa-prob</a:t>
          </a:r>
          <a:endParaRPr lang="sv-SE" dirty="0"/>
        </a:p>
      </dgm:t>
    </dgm:pt>
    <dgm:pt modelId="{BF19936F-6FF3-4116-B4E6-3A73A3F166E4}" type="parTrans" cxnId="{4B663AD5-4F39-439D-9704-4739C37255EC}">
      <dgm:prSet/>
      <dgm:spPr/>
      <dgm:t>
        <a:bodyPr/>
        <a:lstStyle/>
        <a:p>
          <a:endParaRPr lang="sv-SE"/>
        </a:p>
      </dgm:t>
    </dgm:pt>
    <dgm:pt modelId="{270BA528-4B32-48F8-9F7E-BB991DB9B5CB}" type="sibTrans" cxnId="{4B663AD5-4F39-439D-9704-4739C37255EC}">
      <dgm:prSet/>
      <dgm:spPr/>
      <dgm:t>
        <a:bodyPr/>
        <a:lstStyle/>
        <a:p>
          <a:endParaRPr lang="sv-SE"/>
        </a:p>
      </dgm:t>
    </dgm:pt>
    <dgm:pt modelId="{C01B9733-4A5D-463B-8FF0-8902BEBB2423}" type="pres">
      <dgm:prSet presAssocID="{B9CDA354-4657-46C1-826C-1AD55CDCF9B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sv-SE"/>
        </a:p>
      </dgm:t>
    </dgm:pt>
    <dgm:pt modelId="{4FC85FF3-8AFB-4657-AA5D-A48B64BA365B}" type="pres">
      <dgm:prSet presAssocID="{1952CD3B-6455-40EE-B9A7-7F43E7B73BD6}" presName="hierRoot1" presStyleCnt="0"/>
      <dgm:spPr/>
    </dgm:pt>
    <dgm:pt modelId="{B700B84F-3EAD-403B-8C73-B31483C53D19}" type="pres">
      <dgm:prSet presAssocID="{1952CD3B-6455-40EE-B9A7-7F43E7B73BD6}" presName="composite" presStyleCnt="0"/>
      <dgm:spPr/>
    </dgm:pt>
    <dgm:pt modelId="{7CB2EAEC-C5A9-4DAB-9D8B-7B7AEF2D8FF1}" type="pres">
      <dgm:prSet presAssocID="{1952CD3B-6455-40EE-B9A7-7F43E7B73BD6}" presName="background" presStyleLbl="node0" presStyleIdx="0" presStyleCnt="2"/>
      <dgm:spPr/>
    </dgm:pt>
    <dgm:pt modelId="{090B9E99-89DD-444B-AE56-0984333EA0B7}" type="pres">
      <dgm:prSet presAssocID="{1952CD3B-6455-40EE-B9A7-7F43E7B73BD6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41DCFB53-4753-406E-940D-8A8F7C82EC5D}" type="pres">
      <dgm:prSet presAssocID="{1952CD3B-6455-40EE-B9A7-7F43E7B73BD6}" presName="hierChild2" presStyleCnt="0"/>
      <dgm:spPr/>
    </dgm:pt>
    <dgm:pt modelId="{FDC9CE21-3BB2-4980-ACFE-494C98F240E5}" type="pres">
      <dgm:prSet presAssocID="{101E1C0F-F569-49F7-8834-8A805D943063}" presName="Name10" presStyleLbl="parChTrans1D2" presStyleIdx="0" presStyleCnt="1"/>
      <dgm:spPr/>
      <dgm:t>
        <a:bodyPr/>
        <a:lstStyle/>
        <a:p>
          <a:endParaRPr lang="sv-SE"/>
        </a:p>
      </dgm:t>
    </dgm:pt>
    <dgm:pt modelId="{8358375B-EEBA-4202-94AC-E4CF6DC244F6}" type="pres">
      <dgm:prSet presAssocID="{4AD5466B-209B-430A-8AD9-2E38DCFE6C52}" presName="hierRoot2" presStyleCnt="0"/>
      <dgm:spPr/>
    </dgm:pt>
    <dgm:pt modelId="{094F7B32-BCC4-4DEF-84A8-332244CEBF02}" type="pres">
      <dgm:prSet presAssocID="{4AD5466B-209B-430A-8AD9-2E38DCFE6C52}" presName="composite2" presStyleCnt="0"/>
      <dgm:spPr/>
    </dgm:pt>
    <dgm:pt modelId="{7086D133-E332-4CA0-9B01-835BBF5F1C38}" type="pres">
      <dgm:prSet presAssocID="{4AD5466B-209B-430A-8AD9-2E38DCFE6C52}" presName="background2" presStyleLbl="node2" presStyleIdx="0" presStyleCnt="1"/>
      <dgm:spPr/>
    </dgm:pt>
    <dgm:pt modelId="{D90177D0-7FB3-40B8-8A78-0F700EF0EDC2}" type="pres">
      <dgm:prSet presAssocID="{4AD5466B-209B-430A-8AD9-2E38DCFE6C52}" presName="text2" presStyleLbl="fgAcc2" presStyleIdx="0" presStyleCnt="1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1E6C9D77-AF24-4ED9-BC54-664E1B556371}" type="pres">
      <dgm:prSet presAssocID="{4AD5466B-209B-430A-8AD9-2E38DCFE6C52}" presName="hierChild3" presStyleCnt="0"/>
      <dgm:spPr/>
    </dgm:pt>
    <dgm:pt modelId="{B5147E13-FDC9-45E2-9580-914D1BA2537E}" type="pres">
      <dgm:prSet presAssocID="{4BEB33F1-2C4B-4107-835F-083968E556B1}" presName="Name17" presStyleLbl="parChTrans1D3" presStyleIdx="0" presStyleCnt="2"/>
      <dgm:spPr/>
      <dgm:t>
        <a:bodyPr/>
        <a:lstStyle/>
        <a:p>
          <a:endParaRPr lang="sv-SE"/>
        </a:p>
      </dgm:t>
    </dgm:pt>
    <dgm:pt modelId="{7B9C3285-342C-4608-A95C-9C28F3E0C4DE}" type="pres">
      <dgm:prSet presAssocID="{7EA54CCE-7015-498C-8113-F058A072D2D5}" presName="hierRoot3" presStyleCnt="0"/>
      <dgm:spPr/>
    </dgm:pt>
    <dgm:pt modelId="{DD6AF873-20E2-4539-A2DC-17919003E031}" type="pres">
      <dgm:prSet presAssocID="{7EA54CCE-7015-498C-8113-F058A072D2D5}" presName="composite3" presStyleCnt="0"/>
      <dgm:spPr/>
    </dgm:pt>
    <dgm:pt modelId="{A02143E8-18C9-46A5-AAD6-2A729289D760}" type="pres">
      <dgm:prSet presAssocID="{7EA54CCE-7015-498C-8113-F058A072D2D5}" presName="background3" presStyleLbl="node3" presStyleIdx="0" presStyleCnt="2"/>
      <dgm:spPr/>
    </dgm:pt>
    <dgm:pt modelId="{88CBDFB5-57F2-444C-85F2-0BC63F2D0BBD}" type="pres">
      <dgm:prSet presAssocID="{7EA54CCE-7015-498C-8113-F058A072D2D5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7A49B886-61E1-4A17-9D5E-702C48407A40}" type="pres">
      <dgm:prSet presAssocID="{7EA54CCE-7015-498C-8113-F058A072D2D5}" presName="hierChild4" presStyleCnt="0"/>
      <dgm:spPr/>
    </dgm:pt>
    <dgm:pt modelId="{F09EC4BC-FF9C-437D-BD37-BE37440DD1D1}" type="pres">
      <dgm:prSet presAssocID="{8A25DEA1-174E-4278-AC5B-5192D4A25CDA}" presName="Name23" presStyleLbl="parChTrans1D4" presStyleIdx="0" presStyleCnt="1"/>
      <dgm:spPr/>
      <dgm:t>
        <a:bodyPr/>
        <a:lstStyle/>
        <a:p>
          <a:endParaRPr lang="sv-SE"/>
        </a:p>
      </dgm:t>
    </dgm:pt>
    <dgm:pt modelId="{FC486DE8-4666-49C9-B383-312D9ACE2485}" type="pres">
      <dgm:prSet presAssocID="{F950DE0B-0D10-48FC-8E15-C81CA32535CF}" presName="hierRoot4" presStyleCnt="0"/>
      <dgm:spPr/>
    </dgm:pt>
    <dgm:pt modelId="{EA9835F1-E11F-4A77-A070-DC18DE8BF2AD}" type="pres">
      <dgm:prSet presAssocID="{F950DE0B-0D10-48FC-8E15-C81CA32535CF}" presName="composite4" presStyleCnt="0"/>
      <dgm:spPr/>
    </dgm:pt>
    <dgm:pt modelId="{C37238D8-07B6-4DBB-96EB-E9D2344BFD33}" type="pres">
      <dgm:prSet presAssocID="{F950DE0B-0D10-48FC-8E15-C81CA32535CF}" presName="background4" presStyleLbl="node4" presStyleIdx="0" presStyleCnt="1"/>
      <dgm:spPr/>
    </dgm:pt>
    <dgm:pt modelId="{2D4067B5-01C2-4653-A0E3-99FFD043D8E1}" type="pres">
      <dgm:prSet presAssocID="{F950DE0B-0D10-48FC-8E15-C81CA32535CF}" presName="text4" presStyleLbl="fgAcc4" presStyleIdx="0" presStyleCnt="1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C409FE57-4ED4-488C-88B4-444763CF76B5}" type="pres">
      <dgm:prSet presAssocID="{F950DE0B-0D10-48FC-8E15-C81CA32535CF}" presName="hierChild5" presStyleCnt="0"/>
      <dgm:spPr/>
    </dgm:pt>
    <dgm:pt modelId="{48AB7CF7-123D-42BC-B075-0282F4145CE4}" type="pres">
      <dgm:prSet presAssocID="{1A180189-54DA-4EB7-8125-45F42ED4EFE9}" presName="Name17" presStyleLbl="parChTrans1D3" presStyleIdx="1" presStyleCnt="2"/>
      <dgm:spPr/>
      <dgm:t>
        <a:bodyPr/>
        <a:lstStyle/>
        <a:p>
          <a:endParaRPr lang="sv-SE"/>
        </a:p>
      </dgm:t>
    </dgm:pt>
    <dgm:pt modelId="{63D0516A-CA81-44CF-8E10-4EDF226055C9}" type="pres">
      <dgm:prSet presAssocID="{733413FC-EBFC-4573-BC1D-3A1F6FAE3494}" presName="hierRoot3" presStyleCnt="0"/>
      <dgm:spPr/>
    </dgm:pt>
    <dgm:pt modelId="{C143C23D-9BE8-4556-AE62-D307E0D79674}" type="pres">
      <dgm:prSet presAssocID="{733413FC-EBFC-4573-BC1D-3A1F6FAE3494}" presName="composite3" presStyleCnt="0"/>
      <dgm:spPr/>
    </dgm:pt>
    <dgm:pt modelId="{17BD45D1-2C36-43F7-B068-1CA35CC38869}" type="pres">
      <dgm:prSet presAssocID="{733413FC-EBFC-4573-BC1D-3A1F6FAE3494}" presName="background3" presStyleLbl="node3" presStyleIdx="1" presStyleCnt="2"/>
      <dgm:spPr/>
    </dgm:pt>
    <dgm:pt modelId="{AECE7A7C-7C1D-438B-B9CF-DF706AC5F55F}" type="pres">
      <dgm:prSet presAssocID="{733413FC-EBFC-4573-BC1D-3A1F6FAE3494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79990100-892D-4778-B38A-74E3FC33DD4D}" type="pres">
      <dgm:prSet presAssocID="{733413FC-EBFC-4573-BC1D-3A1F6FAE3494}" presName="hierChild4" presStyleCnt="0"/>
      <dgm:spPr/>
    </dgm:pt>
    <dgm:pt modelId="{ABA034C1-E135-4D0B-92CA-C4EEFD9CBB4C}" type="pres">
      <dgm:prSet presAssocID="{9578A20F-539C-4DC4-B0DC-25F71566933A}" presName="hierRoot1" presStyleCnt="0"/>
      <dgm:spPr/>
    </dgm:pt>
    <dgm:pt modelId="{D16240E6-7C96-4871-9338-38B4CF129662}" type="pres">
      <dgm:prSet presAssocID="{9578A20F-539C-4DC4-B0DC-25F71566933A}" presName="composite" presStyleCnt="0"/>
      <dgm:spPr/>
    </dgm:pt>
    <dgm:pt modelId="{90F4187A-13F5-44B6-8EEC-739AFE027054}" type="pres">
      <dgm:prSet presAssocID="{9578A20F-539C-4DC4-B0DC-25F71566933A}" presName="background" presStyleLbl="node0" presStyleIdx="1" presStyleCnt="2"/>
      <dgm:spPr/>
    </dgm:pt>
    <dgm:pt modelId="{564D5F0E-95C0-4874-B627-A095A5F1EB60}" type="pres">
      <dgm:prSet presAssocID="{9578A20F-539C-4DC4-B0DC-25F71566933A}" presName="text" presStyleLbl="fgAcc0" presStyleIdx="1" presStyleCnt="2" custScaleY="135214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0AE0999D-0908-47EA-B088-2AEB1C3E3320}" type="pres">
      <dgm:prSet presAssocID="{9578A20F-539C-4DC4-B0DC-25F71566933A}" presName="hierChild2" presStyleCnt="0"/>
      <dgm:spPr/>
    </dgm:pt>
  </dgm:ptLst>
  <dgm:cxnLst>
    <dgm:cxn modelId="{BADAAE6A-04B8-4B39-9EDC-C5BB33678C26}" srcId="{4AD5466B-209B-430A-8AD9-2E38DCFE6C52}" destId="{7EA54CCE-7015-498C-8113-F058A072D2D5}" srcOrd="0" destOrd="0" parTransId="{4BEB33F1-2C4B-4107-835F-083968E556B1}" sibTransId="{FB995739-98B7-4554-B234-B66DA82D2554}"/>
    <dgm:cxn modelId="{674492BB-5B88-4E96-B323-2C22F95D51E1}" srcId="{4AD5466B-209B-430A-8AD9-2E38DCFE6C52}" destId="{733413FC-EBFC-4573-BC1D-3A1F6FAE3494}" srcOrd="1" destOrd="0" parTransId="{1A180189-54DA-4EB7-8125-45F42ED4EFE9}" sibTransId="{5941E7C5-B1FC-4786-9FCB-37C1F1E988FC}"/>
    <dgm:cxn modelId="{DBED7FEF-FD7E-4757-972F-2B3FF8F8F3D7}" type="presOf" srcId="{9578A20F-539C-4DC4-B0DC-25F71566933A}" destId="{564D5F0E-95C0-4874-B627-A095A5F1EB60}" srcOrd="0" destOrd="0" presId="urn:microsoft.com/office/officeart/2005/8/layout/hierarchy1"/>
    <dgm:cxn modelId="{61D964A1-9EB3-43C3-9FCE-64F6CF275F87}" srcId="{B9CDA354-4657-46C1-826C-1AD55CDCF9BB}" destId="{1952CD3B-6455-40EE-B9A7-7F43E7B73BD6}" srcOrd="0" destOrd="0" parTransId="{D220D499-FECF-4198-B0CF-41488481EBBD}" sibTransId="{CFA69B0E-FB54-4F92-A0C6-BB7B4F4694CB}"/>
    <dgm:cxn modelId="{33F540FD-7225-4557-BC0B-A9F2719F7C67}" type="presOf" srcId="{733413FC-EBFC-4573-BC1D-3A1F6FAE3494}" destId="{AECE7A7C-7C1D-438B-B9CF-DF706AC5F55F}" srcOrd="0" destOrd="0" presId="urn:microsoft.com/office/officeart/2005/8/layout/hierarchy1"/>
    <dgm:cxn modelId="{C5FE722E-3646-4BA3-9C34-9E0A8311F58E}" type="presOf" srcId="{8A25DEA1-174E-4278-AC5B-5192D4A25CDA}" destId="{F09EC4BC-FF9C-437D-BD37-BE37440DD1D1}" srcOrd="0" destOrd="0" presId="urn:microsoft.com/office/officeart/2005/8/layout/hierarchy1"/>
    <dgm:cxn modelId="{184F13CF-FEF1-4A8D-AAC3-F82E28E230BA}" type="presOf" srcId="{4BEB33F1-2C4B-4107-835F-083968E556B1}" destId="{B5147E13-FDC9-45E2-9580-914D1BA2537E}" srcOrd="0" destOrd="0" presId="urn:microsoft.com/office/officeart/2005/8/layout/hierarchy1"/>
    <dgm:cxn modelId="{90009B85-ED84-47B7-B9AF-BB5DA7F13F4B}" type="presOf" srcId="{1952CD3B-6455-40EE-B9A7-7F43E7B73BD6}" destId="{090B9E99-89DD-444B-AE56-0984333EA0B7}" srcOrd="0" destOrd="0" presId="urn:microsoft.com/office/officeart/2005/8/layout/hierarchy1"/>
    <dgm:cxn modelId="{D05BC3B7-D6D5-4BD2-910C-2B84D4F2FFD1}" type="presOf" srcId="{1A180189-54DA-4EB7-8125-45F42ED4EFE9}" destId="{48AB7CF7-123D-42BC-B075-0282F4145CE4}" srcOrd="0" destOrd="0" presId="urn:microsoft.com/office/officeart/2005/8/layout/hierarchy1"/>
    <dgm:cxn modelId="{70244575-AF18-416D-A21D-7C7657C5E556}" type="presOf" srcId="{4AD5466B-209B-430A-8AD9-2E38DCFE6C52}" destId="{D90177D0-7FB3-40B8-8A78-0F700EF0EDC2}" srcOrd="0" destOrd="0" presId="urn:microsoft.com/office/officeart/2005/8/layout/hierarchy1"/>
    <dgm:cxn modelId="{010E66EB-91D7-40FA-AB1C-C4A77B881B30}" type="presOf" srcId="{F950DE0B-0D10-48FC-8E15-C81CA32535CF}" destId="{2D4067B5-01C2-4653-A0E3-99FFD043D8E1}" srcOrd="0" destOrd="0" presId="urn:microsoft.com/office/officeart/2005/8/layout/hierarchy1"/>
    <dgm:cxn modelId="{860799A1-6F13-4E7C-A4F0-4A53DF2401C2}" type="presOf" srcId="{101E1C0F-F569-49F7-8834-8A805D943063}" destId="{FDC9CE21-3BB2-4980-ACFE-494C98F240E5}" srcOrd="0" destOrd="0" presId="urn:microsoft.com/office/officeart/2005/8/layout/hierarchy1"/>
    <dgm:cxn modelId="{4B663AD5-4F39-439D-9704-4739C37255EC}" srcId="{B9CDA354-4657-46C1-826C-1AD55CDCF9BB}" destId="{9578A20F-539C-4DC4-B0DC-25F71566933A}" srcOrd="1" destOrd="0" parTransId="{BF19936F-6FF3-4116-B4E6-3A73A3F166E4}" sibTransId="{270BA528-4B32-48F8-9F7E-BB991DB9B5CB}"/>
    <dgm:cxn modelId="{0CA4DC35-F382-459B-B30A-8EC5734ACD06}" type="presOf" srcId="{7EA54CCE-7015-498C-8113-F058A072D2D5}" destId="{88CBDFB5-57F2-444C-85F2-0BC63F2D0BBD}" srcOrd="0" destOrd="0" presId="urn:microsoft.com/office/officeart/2005/8/layout/hierarchy1"/>
    <dgm:cxn modelId="{92F73CC2-811F-418C-B0B6-D9B4CABF162E}" srcId="{1952CD3B-6455-40EE-B9A7-7F43E7B73BD6}" destId="{4AD5466B-209B-430A-8AD9-2E38DCFE6C52}" srcOrd="0" destOrd="0" parTransId="{101E1C0F-F569-49F7-8834-8A805D943063}" sibTransId="{ECC3C5D6-5483-4A05-A58B-963F6F2F6E7A}"/>
    <dgm:cxn modelId="{D2F6582E-F67D-414C-9EDA-5BBDEEEC4D4F}" type="presOf" srcId="{B9CDA354-4657-46C1-826C-1AD55CDCF9BB}" destId="{C01B9733-4A5D-463B-8FF0-8902BEBB2423}" srcOrd="0" destOrd="0" presId="urn:microsoft.com/office/officeart/2005/8/layout/hierarchy1"/>
    <dgm:cxn modelId="{2F527BB7-B0AB-40BB-8C05-2FCD6BB62B3D}" srcId="{7EA54CCE-7015-498C-8113-F058A072D2D5}" destId="{F950DE0B-0D10-48FC-8E15-C81CA32535CF}" srcOrd="0" destOrd="0" parTransId="{8A25DEA1-174E-4278-AC5B-5192D4A25CDA}" sibTransId="{9B4FAF01-F1D9-4908-9F95-B65538E0E4E5}"/>
    <dgm:cxn modelId="{BF44B0BF-4E6F-42A3-8E94-BF50186864EB}" type="presParOf" srcId="{C01B9733-4A5D-463B-8FF0-8902BEBB2423}" destId="{4FC85FF3-8AFB-4657-AA5D-A48B64BA365B}" srcOrd="0" destOrd="0" presId="urn:microsoft.com/office/officeart/2005/8/layout/hierarchy1"/>
    <dgm:cxn modelId="{3D007C0F-DBB4-4FC9-A5A4-96C8C7ABC935}" type="presParOf" srcId="{4FC85FF3-8AFB-4657-AA5D-A48B64BA365B}" destId="{B700B84F-3EAD-403B-8C73-B31483C53D19}" srcOrd="0" destOrd="0" presId="urn:microsoft.com/office/officeart/2005/8/layout/hierarchy1"/>
    <dgm:cxn modelId="{9CCCB818-61AE-43C7-B139-7EA2EDE7BE53}" type="presParOf" srcId="{B700B84F-3EAD-403B-8C73-B31483C53D19}" destId="{7CB2EAEC-C5A9-4DAB-9D8B-7B7AEF2D8FF1}" srcOrd="0" destOrd="0" presId="urn:microsoft.com/office/officeart/2005/8/layout/hierarchy1"/>
    <dgm:cxn modelId="{7FDA38E1-13C0-48B6-8EA6-7822921C12CE}" type="presParOf" srcId="{B700B84F-3EAD-403B-8C73-B31483C53D19}" destId="{090B9E99-89DD-444B-AE56-0984333EA0B7}" srcOrd="1" destOrd="0" presId="urn:microsoft.com/office/officeart/2005/8/layout/hierarchy1"/>
    <dgm:cxn modelId="{300F9CC4-56D6-41B8-A3C6-1FBB0BD82FC3}" type="presParOf" srcId="{4FC85FF3-8AFB-4657-AA5D-A48B64BA365B}" destId="{41DCFB53-4753-406E-940D-8A8F7C82EC5D}" srcOrd="1" destOrd="0" presId="urn:microsoft.com/office/officeart/2005/8/layout/hierarchy1"/>
    <dgm:cxn modelId="{89DA6070-2D86-46ED-8539-F090D8BFCAB4}" type="presParOf" srcId="{41DCFB53-4753-406E-940D-8A8F7C82EC5D}" destId="{FDC9CE21-3BB2-4980-ACFE-494C98F240E5}" srcOrd="0" destOrd="0" presId="urn:microsoft.com/office/officeart/2005/8/layout/hierarchy1"/>
    <dgm:cxn modelId="{9D15A883-3E96-48EB-A67B-871B04218CEA}" type="presParOf" srcId="{41DCFB53-4753-406E-940D-8A8F7C82EC5D}" destId="{8358375B-EEBA-4202-94AC-E4CF6DC244F6}" srcOrd="1" destOrd="0" presId="urn:microsoft.com/office/officeart/2005/8/layout/hierarchy1"/>
    <dgm:cxn modelId="{B2F808B7-D9D7-46C6-9917-E03F931F902E}" type="presParOf" srcId="{8358375B-EEBA-4202-94AC-E4CF6DC244F6}" destId="{094F7B32-BCC4-4DEF-84A8-332244CEBF02}" srcOrd="0" destOrd="0" presId="urn:microsoft.com/office/officeart/2005/8/layout/hierarchy1"/>
    <dgm:cxn modelId="{705A8F3D-B004-43FB-9AF3-75FE020ACBDF}" type="presParOf" srcId="{094F7B32-BCC4-4DEF-84A8-332244CEBF02}" destId="{7086D133-E332-4CA0-9B01-835BBF5F1C38}" srcOrd="0" destOrd="0" presId="urn:microsoft.com/office/officeart/2005/8/layout/hierarchy1"/>
    <dgm:cxn modelId="{4CAB8F9A-38CE-4CC1-B3A8-F94E934B5F47}" type="presParOf" srcId="{094F7B32-BCC4-4DEF-84A8-332244CEBF02}" destId="{D90177D0-7FB3-40B8-8A78-0F700EF0EDC2}" srcOrd="1" destOrd="0" presId="urn:microsoft.com/office/officeart/2005/8/layout/hierarchy1"/>
    <dgm:cxn modelId="{EB5BC50D-880C-4ACD-B180-0FCEDF7E0254}" type="presParOf" srcId="{8358375B-EEBA-4202-94AC-E4CF6DC244F6}" destId="{1E6C9D77-AF24-4ED9-BC54-664E1B556371}" srcOrd="1" destOrd="0" presId="urn:microsoft.com/office/officeart/2005/8/layout/hierarchy1"/>
    <dgm:cxn modelId="{4217D053-D4D4-41AB-9B36-B12ED1A50AD4}" type="presParOf" srcId="{1E6C9D77-AF24-4ED9-BC54-664E1B556371}" destId="{B5147E13-FDC9-45E2-9580-914D1BA2537E}" srcOrd="0" destOrd="0" presId="urn:microsoft.com/office/officeart/2005/8/layout/hierarchy1"/>
    <dgm:cxn modelId="{D2D4FABD-754D-4C77-8499-6A5EA98562CB}" type="presParOf" srcId="{1E6C9D77-AF24-4ED9-BC54-664E1B556371}" destId="{7B9C3285-342C-4608-A95C-9C28F3E0C4DE}" srcOrd="1" destOrd="0" presId="urn:microsoft.com/office/officeart/2005/8/layout/hierarchy1"/>
    <dgm:cxn modelId="{64322107-3BB8-469F-812F-3100CFAC6509}" type="presParOf" srcId="{7B9C3285-342C-4608-A95C-9C28F3E0C4DE}" destId="{DD6AF873-20E2-4539-A2DC-17919003E031}" srcOrd="0" destOrd="0" presId="urn:microsoft.com/office/officeart/2005/8/layout/hierarchy1"/>
    <dgm:cxn modelId="{56947A45-03A9-47F5-89F3-3384BC28C2C1}" type="presParOf" srcId="{DD6AF873-20E2-4539-A2DC-17919003E031}" destId="{A02143E8-18C9-46A5-AAD6-2A729289D760}" srcOrd="0" destOrd="0" presId="urn:microsoft.com/office/officeart/2005/8/layout/hierarchy1"/>
    <dgm:cxn modelId="{FE1E9874-F443-4F17-90B5-07B302E82822}" type="presParOf" srcId="{DD6AF873-20E2-4539-A2DC-17919003E031}" destId="{88CBDFB5-57F2-444C-85F2-0BC63F2D0BBD}" srcOrd="1" destOrd="0" presId="urn:microsoft.com/office/officeart/2005/8/layout/hierarchy1"/>
    <dgm:cxn modelId="{19CD9F89-196A-403E-B761-1C56039222E6}" type="presParOf" srcId="{7B9C3285-342C-4608-A95C-9C28F3E0C4DE}" destId="{7A49B886-61E1-4A17-9D5E-702C48407A40}" srcOrd="1" destOrd="0" presId="urn:microsoft.com/office/officeart/2005/8/layout/hierarchy1"/>
    <dgm:cxn modelId="{9427DA53-B869-41D9-BBD4-EA1AFDC5BB98}" type="presParOf" srcId="{7A49B886-61E1-4A17-9D5E-702C48407A40}" destId="{F09EC4BC-FF9C-437D-BD37-BE37440DD1D1}" srcOrd="0" destOrd="0" presId="urn:microsoft.com/office/officeart/2005/8/layout/hierarchy1"/>
    <dgm:cxn modelId="{5C0DEB05-E3A3-4782-ACDE-4593C018DFAE}" type="presParOf" srcId="{7A49B886-61E1-4A17-9D5E-702C48407A40}" destId="{FC486DE8-4666-49C9-B383-312D9ACE2485}" srcOrd="1" destOrd="0" presId="urn:microsoft.com/office/officeart/2005/8/layout/hierarchy1"/>
    <dgm:cxn modelId="{178543EE-67B8-4EA0-82A6-6352595BC893}" type="presParOf" srcId="{FC486DE8-4666-49C9-B383-312D9ACE2485}" destId="{EA9835F1-E11F-4A77-A070-DC18DE8BF2AD}" srcOrd="0" destOrd="0" presId="urn:microsoft.com/office/officeart/2005/8/layout/hierarchy1"/>
    <dgm:cxn modelId="{CEC29538-A672-42F3-BACA-CDDD17C47D56}" type="presParOf" srcId="{EA9835F1-E11F-4A77-A070-DC18DE8BF2AD}" destId="{C37238D8-07B6-4DBB-96EB-E9D2344BFD33}" srcOrd="0" destOrd="0" presId="urn:microsoft.com/office/officeart/2005/8/layout/hierarchy1"/>
    <dgm:cxn modelId="{8CA36BE4-C4D6-4A25-BCDE-3943A27D44D8}" type="presParOf" srcId="{EA9835F1-E11F-4A77-A070-DC18DE8BF2AD}" destId="{2D4067B5-01C2-4653-A0E3-99FFD043D8E1}" srcOrd="1" destOrd="0" presId="urn:microsoft.com/office/officeart/2005/8/layout/hierarchy1"/>
    <dgm:cxn modelId="{1B6C67E5-64C0-455D-B176-A576836A88AC}" type="presParOf" srcId="{FC486DE8-4666-49C9-B383-312D9ACE2485}" destId="{C409FE57-4ED4-488C-88B4-444763CF76B5}" srcOrd="1" destOrd="0" presId="urn:microsoft.com/office/officeart/2005/8/layout/hierarchy1"/>
    <dgm:cxn modelId="{28960C32-E3B0-499D-80F1-52AF81BDC609}" type="presParOf" srcId="{1E6C9D77-AF24-4ED9-BC54-664E1B556371}" destId="{48AB7CF7-123D-42BC-B075-0282F4145CE4}" srcOrd="2" destOrd="0" presId="urn:microsoft.com/office/officeart/2005/8/layout/hierarchy1"/>
    <dgm:cxn modelId="{5170B451-4120-4529-9CC6-6119FEE6CF74}" type="presParOf" srcId="{1E6C9D77-AF24-4ED9-BC54-664E1B556371}" destId="{63D0516A-CA81-44CF-8E10-4EDF226055C9}" srcOrd="3" destOrd="0" presId="urn:microsoft.com/office/officeart/2005/8/layout/hierarchy1"/>
    <dgm:cxn modelId="{854921DF-6475-4B0F-9A1D-36864EC38727}" type="presParOf" srcId="{63D0516A-CA81-44CF-8E10-4EDF226055C9}" destId="{C143C23D-9BE8-4556-AE62-D307E0D79674}" srcOrd="0" destOrd="0" presId="urn:microsoft.com/office/officeart/2005/8/layout/hierarchy1"/>
    <dgm:cxn modelId="{F326F6B7-646F-4729-B148-B91AF0D32A1F}" type="presParOf" srcId="{C143C23D-9BE8-4556-AE62-D307E0D79674}" destId="{17BD45D1-2C36-43F7-B068-1CA35CC38869}" srcOrd="0" destOrd="0" presId="urn:microsoft.com/office/officeart/2005/8/layout/hierarchy1"/>
    <dgm:cxn modelId="{D3C1CBA9-DBA1-46C2-A8A8-F10458E6134A}" type="presParOf" srcId="{C143C23D-9BE8-4556-AE62-D307E0D79674}" destId="{AECE7A7C-7C1D-438B-B9CF-DF706AC5F55F}" srcOrd="1" destOrd="0" presId="urn:microsoft.com/office/officeart/2005/8/layout/hierarchy1"/>
    <dgm:cxn modelId="{055F78F5-A983-4325-A057-F4146EA56100}" type="presParOf" srcId="{63D0516A-CA81-44CF-8E10-4EDF226055C9}" destId="{79990100-892D-4778-B38A-74E3FC33DD4D}" srcOrd="1" destOrd="0" presId="urn:microsoft.com/office/officeart/2005/8/layout/hierarchy1"/>
    <dgm:cxn modelId="{538E1F5C-2C06-45C5-9A82-6F450A8FA6CA}" type="presParOf" srcId="{C01B9733-4A5D-463B-8FF0-8902BEBB2423}" destId="{ABA034C1-E135-4D0B-92CA-C4EEFD9CBB4C}" srcOrd="1" destOrd="0" presId="urn:microsoft.com/office/officeart/2005/8/layout/hierarchy1"/>
    <dgm:cxn modelId="{896473A5-E0E8-4B2B-8A05-B0C19A67BB93}" type="presParOf" srcId="{ABA034C1-E135-4D0B-92CA-C4EEFD9CBB4C}" destId="{D16240E6-7C96-4871-9338-38B4CF129662}" srcOrd="0" destOrd="0" presId="urn:microsoft.com/office/officeart/2005/8/layout/hierarchy1"/>
    <dgm:cxn modelId="{11C75C1B-1F47-47D9-95C9-412F5DA77AC9}" type="presParOf" srcId="{D16240E6-7C96-4871-9338-38B4CF129662}" destId="{90F4187A-13F5-44B6-8EEC-739AFE027054}" srcOrd="0" destOrd="0" presId="urn:microsoft.com/office/officeart/2005/8/layout/hierarchy1"/>
    <dgm:cxn modelId="{A10FCBE5-DF09-4FCC-8146-ABC1D2202DD8}" type="presParOf" srcId="{D16240E6-7C96-4871-9338-38B4CF129662}" destId="{564D5F0E-95C0-4874-B627-A095A5F1EB60}" srcOrd="1" destOrd="0" presId="urn:microsoft.com/office/officeart/2005/8/layout/hierarchy1"/>
    <dgm:cxn modelId="{6317A87D-5B2C-4F8B-94E3-3B44F0DD0892}" type="presParOf" srcId="{ABA034C1-E135-4D0B-92CA-C4EEFD9CBB4C}" destId="{0AE0999D-0908-47EA-B088-2AEB1C3E332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363933-BD43-47DF-AEAB-1FA431AA9E5F}">
      <dsp:nvSpPr>
        <dsp:cNvPr id="0" name=""/>
        <dsp:cNvSpPr/>
      </dsp:nvSpPr>
      <dsp:spPr>
        <a:xfrm>
          <a:off x="2260991" y="589824"/>
          <a:ext cx="566733" cy="2697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3802"/>
              </a:lnTo>
              <a:lnTo>
                <a:pt x="566733" y="183802"/>
              </a:lnTo>
              <a:lnTo>
                <a:pt x="566733" y="2697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D095F5-12D8-46CB-8AFD-609BD9C1A77C}">
      <dsp:nvSpPr>
        <dsp:cNvPr id="0" name=""/>
        <dsp:cNvSpPr/>
      </dsp:nvSpPr>
      <dsp:spPr>
        <a:xfrm>
          <a:off x="1694257" y="2307028"/>
          <a:ext cx="566733" cy="2697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3802"/>
              </a:lnTo>
              <a:lnTo>
                <a:pt x="566733" y="183802"/>
              </a:lnTo>
              <a:lnTo>
                <a:pt x="566733" y="2697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9EC4BC-FF9C-437D-BD37-BE37440DD1D1}">
      <dsp:nvSpPr>
        <dsp:cNvPr id="0" name=""/>
        <dsp:cNvSpPr/>
      </dsp:nvSpPr>
      <dsp:spPr>
        <a:xfrm>
          <a:off x="1081803" y="3165630"/>
          <a:ext cx="91440" cy="2697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97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10260E-9A44-4349-AB6F-BCB065F7ACF7}">
      <dsp:nvSpPr>
        <dsp:cNvPr id="0" name=""/>
        <dsp:cNvSpPr/>
      </dsp:nvSpPr>
      <dsp:spPr>
        <a:xfrm>
          <a:off x="1127523" y="2307028"/>
          <a:ext cx="566733" cy="269713"/>
        </a:xfrm>
        <a:custGeom>
          <a:avLst/>
          <a:gdLst/>
          <a:ahLst/>
          <a:cxnLst/>
          <a:rect l="0" t="0" r="0" b="0"/>
          <a:pathLst>
            <a:path>
              <a:moveTo>
                <a:pt x="566733" y="0"/>
              </a:moveTo>
              <a:lnTo>
                <a:pt x="566733" y="183802"/>
              </a:lnTo>
              <a:lnTo>
                <a:pt x="0" y="183802"/>
              </a:lnTo>
              <a:lnTo>
                <a:pt x="0" y="2697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A03586-F52A-4C4E-B426-5BD993273E73}">
      <dsp:nvSpPr>
        <dsp:cNvPr id="0" name=""/>
        <dsp:cNvSpPr/>
      </dsp:nvSpPr>
      <dsp:spPr>
        <a:xfrm>
          <a:off x="1648537" y="1448426"/>
          <a:ext cx="91440" cy="2697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97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08F4A4-5655-4776-9921-43B0F493A910}">
      <dsp:nvSpPr>
        <dsp:cNvPr id="0" name=""/>
        <dsp:cNvSpPr/>
      </dsp:nvSpPr>
      <dsp:spPr>
        <a:xfrm>
          <a:off x="1694257" y="589824"/>
          <a:ext cx="566733" cy="269713"/>
        </a:xfrm>
        <a:custGeom>
          <a:avLst/>
          <a:gdLst/>
          <a:ahLst/>
          <a:cxnLst/>
          <a:rect l="0" t="0" r="0" b="0"/>
          <a:pathLst>
            <a:path>
              <a:moveTo>
                <a:pt x="566733" y="0"/>
              </a:moveTo>
              <a:lnTo>
                <a:pt x="566733" y="183802"/>
              </a:lnTo>
              <a:lnTo>
                <a:pt x="0" y="183802"/>
              </a:lnTo>
              <a:lnTo>
                <a:pt x="0" y="2697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5F910D-335A-43D3-A51F-8DAA8CB01740}">
      <dsp:nvSpPr>
        <dsp:cNvPr id="0" name=""/>
        <dsp:cNvSpPr/>
      </dsp:nvSpPr>
      <dsp:spPr>
        <a:xfrm>
          <a:off x="1797299" y="936"/>
          <a:ext cx="927382" cy="5888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8E949F-A0A9-46F9-B51F-9A588371C405}">
      <dsp:nvSpPr>
        <dsp:cNvPr id="0" name=""/>
        <dsp:cNvSpPr/>
      </dsp:nvSpPr>
      <dsp:spPr>
        <a:xfrm>
          <a:off x="1900342" y="98826"/>
          <a:ext cx="927382" cy="5888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 smtClean="0"/>
            <a:t>Pre-proc.</a:t>
          </a:r>
          <a:endParaRPr lang="sv-SE" sz="1600" kern="1200" dirty="0"/>
        </a:p>
      </dsp:txBody>
      <dsp:txXfrm>
        <a:off x="1917590" y="116074"/>
        <a:ext cx="892886" cy="554392"/>
      </dsp:txXfrm>
    </dsp:sp>
    <dsp:sp modelId="{29668C52-8B2C-4B34-913A-6BAAB9A24F34}">
      <dsp:nvSpPr>
        <dsp:cNvPr id="0" name=""/>
        <dsp:cNvSpPr/>
      </dsp:nvSpPr>
      <dsp:spPr>
        <a:xfrm>
          <a:off x="1230565" y="859538"/>
          <a:ext cx="927382" cy="5888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D54A2E-610A-4AAE-9A79-98FBDE5DF496}">
      <dsp:nvSpPr>
        <dsp:cNvPr id="0" name=""/>
        <dsp:cNvSpPr/>
      </dsp:nvSpPr>
      <dsp:spPr>
        <a:xfrm>
          <a:off x="1333608" y="957428"/>
          <a:ext cx="927382" cy="5888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 err="1" smtClean="0"/>
            <a:t>CMa</a:t>
          </a:r>
          <a:endParaRPr lang="sv-SE" sz="1600" kern="1200" dirty="0"/>
        </a:p>
      </dsp:txBody>
      <dsp:txXfrm>
        <a:off x="1350856" y="974676"/>
        <a:ext cx="892886" cy="554392"/>
      </dsp:txXfrm>
    </dsp:sp>
    <dsp:sp modelId="{25D4FD23-40F3-4FA0-ACEB-051D3C1EC535}">
      <dsp:nvSpPr>
        <dsp:cNvPr id="0" name=""/>
        <dsp:cNvSpPr/>
      </dsp:nvSpPr>
      <dsp:spPr>
        <a:xfrm>
          <a:off x="1230565" y="1718140"/>
          <a:ext cx="927382" cy="5888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F1C853-3D8F-4967-A0B8-DFB489B9B50E}">
      <dsp:nvSpPr>
        <dsp:cNvPr id="0" name=""/>
        <dsp:cNvSpPr/>
      </dsp:nvSpPr>
      <dsp:spPr>
        <a:xfrm>
          <a:off x="1333608" y="1816030"/>
          <a:ext cx="927382" cy="5888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 smtClean="0"/>
            <a:t>CTTH</a:t>
          </a:r>
          <a:endParaRPr lang="sv-SE" sz="1600" kern="1200" dirty="0"/>
        </a:p>
      </dsp:txBody>
      <dsp:txXfrm>
        <a:off x="1350856" y="1833278"/>
        <a:ext cx="892886" cy="554392"/>
      </dsp:txXfrm>
    </dsp:sp>
    <dsp:sp modelId="{03EB8C06-E18B-4DB2-A118-BCD604EC36C0}">
      <dsp:nvSpPr>
        <dsp:cNvPr id="0" name=""/>
        <dsp:cNvSpPr/>
      </dsp:nvSpPr>
      <dsp:spPr>
        <a:xfrm>
          <a:off x="663831" y="2576742"/>
          <a:ext cx="927382" cy="5888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8EB402-0EAF-4F5C-8A30-8AD2D972B410}">
      <dsp:nvSpPr>
        <dsp:cNvPr id="0" name=""/>
        <dsp:cNvSpPr/>
      </dsp:nvSpPr>
      <dsp:spPr>
        <a:xfrm>
          <a:off x="766874" y="2674632"/>
          <a:ext cx="927382" cy="5888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 err="1" smtClean="0"/>
            <a:t>Ctype</a:t>
          </a:r>
          <a:endParaRPr lang="sv-SE" sz="1600" kern="1200" dirty="0"/>
        </a:p>
      </dsp:txBody>
      <dsp:txXfrm>
        <a:off x="784122" y="2691880"/>
        <a:ext cx="892886" cy="554392"/>
      </dsp:txXfrm>
    </dsp:sp>
    <dsp:sp modelId="{C37238D8-07B6-4DBB-96EB-E9D2344BFD33}">
      <dsp:nvSpPr>
        <dsp:cNvPr id="0" name=""/>
        <dsp:cNvSpPr/>
      </dsp:nvSpPr>
      <dsp:spPr>
        <a:xfrm>
          <a:off x="663831" y="3435344"/>
          <a:ext cx="927382" cy="5888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4067B5-01C2-4653-A0E3-99FFD043D8E1}">
      <dsp:nvSpPr>
        <dsp:cNvPr id="0" name=""/>
        <dsp:cNvSpPr/>
      </dsp:nvSpPr>
      <dsp:spPr>
        <a:xfrm>
          <a:off x="766874" y="3533234"/>
          <a:ext cx="927382" cy="5888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 err="1" smtClean="0"/>
            <a:t>Precip</a:t>
          </a:r>
          <a:endParaRPr lang="sv-SE" sz="1600" kern="1200" dirty="0"/>
        </a:p>
      </dsp:txBody>
      <dsp:txXfrm>
        <a:off x="784122" y="3550482"/>
        <a:ext cx="892886" cy="554392"/>
      </dsp:txXfrm>
    </dsp:sp>
    <dsp:sp modelId="{F418FB5E-850F-48DA-B96D-0349B11B8991}">
      <dsp:nvSpPr>
        <dsp:cNvPr id="0" name=""/>
        <dsp:cNvSpPr/>
      </dsp:nvSpPr>
      <dsp:spPr>
        <a:xfrm>
          <a:off x="1797299" y="2576742"/>
          <a:ext cx="927382" cy="5888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89E65E-DFBF-4EDA-A5EE-CCF2DEAC595C}">
      <dsp:nvSpPr>
        <dsp:cNvPr id="0" name=""/>
        <dsp:cNvSpPr/>
      </dsp:nvSpPr>
      <dsp:spPr>
        <a:xfrm>
          <a:off x="1900342" y="2674632"/>
          <a:ext cx="927382" cy="5888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 smtClean="0"/>
            <a:t>CPP</a:t>
          </a:r>
          <a:endParaRPr lang="sv-SE" sz="1600" kern="1200" dirty="0"/>
        </a:p>
      </dsp:txBody>
      <dsp:txXfrm>
        <a:off x="1917590" y="2691880"/>
        <a:ext cx="892886" cy="554392"/>
      </dsp:txXfrm>
    </dsp:sp>
    <dsp:sp modelId="{68D889A2-D46F-4234-A6E4-2CCC3A01F387}">
      <dsp:nvSpPr>
        <dsp:cNvPr id="0" name=""/>
        <dsp:cNvSpPr/>
      </dsp:nvSpPr>
      <dsp:spPr>
        <a:xfrm>
          <a:off x="2364033" y="859538"/>
          <a:ext cx="927382" cy="5888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AC9FB1-E8A3-4B9C-868D-5DF40D6CE14F}">
      <dsp:nvSpPr>
        <dsp:cNvPr id="0" name=""/>
        <dsp:cNvSpPr/>
      </dsp:nvSpPr>
      <dsp:spPr>
        <a:xfrm>
          <a:off x="2467076" y="957428"/>
          <a:ext cx="927382" cy="5888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 err="1" smtClean="0"/>
            <a:t>CMa-prob</a:t>
          </a:r>
          <a:endParaRPr lang="sv-SE" sz="1600" kern="1200" dirty="0"/>
        </a:p>
      </dsp:txBody>
      <dsp:txXfrm>
        <a:off x="2484324" y="974676"/>
        <a:ext cx="892886" cy="5543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AB7CF7-123D-42BC-B075-0282F4145CE4}">
      <dsp:nvSpPr>
        <dsp:cNvPr id="0" name=""/>
        <dsp:cNvSpPr/>
      </dsp:nvSpPr>
      <dsp:spPr>
        <a:xfrm>
          <a:off x="1449283" y="1823104"/>
          <a:ext cx="713451" cy="3395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385"/>
              </a:lnTo>
              <a:lnTo>
                <a:pt x="713451" y="231385"/>
              </a:lnTo>
              <a:lnTo>
                <a:pt x="713451" y="3395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9EC4BC-FF9C-437D-BD37-BE37440DD1D1}">
      <dsp:nvSpPr>
        <dsp:cNvPr id="0" name=""/>
        <dsp:cNvSpPr/>
      </dsp:nvSpPr>
      <dsp:spPr>
        <a:xfrm>
          <a:off x="690112" y="2903983"/>
          <a:ext cx="91440" cy="3395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95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147E13-FDC9-45E2-9580-914D1BA2537E}">
      <dsp:nvSpPr>
        <dsp:cNvPr id="0" name=""/>
        <dsp:cNvSpPr/>
      </dsp:nvSpPr>
      <dsp:spPr>
        <a:xfrm>
          <a:off x="735832" y="1823104"/>
          <a:ext cx="713451" cy="339537"/>
        </a:xfrm>
        <a:custGeom>
          <a:avLst/>
          <a:gdLst/>
          <a:ahLst/>
          <a:cxnLst/>
          <a:rect l="0" t="0" r="0" b="0"/>
          <a:pathLst>
            <a:path>
              <a:moveTo>
                <a:pt x="713451" y="0"/>
              </a:moveTo>
              <a:lnTo>
                <a:pt x="713451" y="231385"/>
              </a:lnTo>
              <a:lnTo>
                <a:pt x="0" y="231385"/>
              </a:lnTo>
              <a:lnTo>
                <a:pt x="0" y="3395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C9CE21-3BB2-4980-ACFE-494C98F240E5}">
      <dsp:nvSpPr>
        <dsp:cNvPr id="0" name=""/>
        <dsp:cNvSpPr/>
      </dsp:nvSpPr>
      <dsp:spPr>
        <a:xfrm>
          <a:off x="1403563" y="742226"/>
          <a:ext cx="91440" cy="3395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95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B2EAEC-C5A9-4DAB-9D8B-7B7AEF2D8FF1}">
      <dsp:nvSpPr>
        <dsp:cNvPr id="0" name=""/>
        <dsp:cNvSpPr/>
      </dsp:nvSpPr>
      <dsp:spPr>
        <a:xfrm>
          <a:off x="865550" y="885"/>
          <a:ext cx="1167465" cy="7413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0B9E99-89DD-444B-AE56-0984333EA0B7}">
      <dsp:nvSpPr>
        <dsp:cNvPr id="0" name=""/>
        <dsp:cNvSpPr/>
      </dsp:nvSpPr>
      <dsp:spPr>
        <a:xfrm>
          <a:off x="995269" y="124117"/>
          <a:ext cx="1167465" cy="7413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500" kern="1200" dirty="0" err="1" smtClean="0"/>
            <a:t>CMa</a:t>
          </a:r>
          <a:endParaRPr lang="sv-SE" sz="2500" kern="1200" dirty="0"/>
        </a:p>
      </dsp:txBody>
      <dsp:txXfrm>
        <a:off x="1016982" y="145830"/>
        <a:ext cx="1124039" cy="697914"/>
      </dsp:txXfrm>
    </dsp:sp>
    <dsp:sp modelId="{7086D133-E332-4CA0-9B01-835BBF5F1C38}">
      <dsp:nvSpPr>
        <dsp:cNvPr id="0" name=""/>
        <dsp:cNvSpPr/>
      </dsp:nvSpPr>
      <dsp:spPr>
        <a:xfrm>
          <a:off x="865550" y="1081763"/>
          <a:ext cx="1167465" cy="7413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0177D0-7FB3-40B8-8A78-0F700EF0EDC2}">
      <dsp:nvSpPr>
        <dsp:cNvPr id="0" name=""/>
        <dsp:cNvSpPr/>
      </dsp:nvSpPr>
      <dsp:spPr>
        <a:xfrm>
          <a:off x="995269" y="1204996"/>
          <a:ext cx="1167465" cy="7413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500" kern="1200" dirty="0" smtClean="0"/>
            <a:t>CTTH</a:t>
          </a:r>
          <a:endParaRPr lang="sv-SE" sz="2500" kern="1200" dirty="0"/>
        </a:p>
      </dsp:txBody>
      <dsp:txXfrm>
        <a:off x="1016982" y="1226709"/>
        <a:ext cx="1124039" cy="697914"/>
      </dsp:txXfrm>
    </dsp:sp>
    <dsp:sp modelId="{A02143E8-18C9-46A5-AAD6-2A729289D760}">
      <dsp:nvSpPr>
        <dsp:cNvPr id="0" name=""/>
        <dsp:cNvSpPr/>
      </dsp:nvSpPr>
      <dsp:spPr>
        <a:xfrm>
          <a:off x="152099" y="2162642"/>
          <a:ext cx="1167465" cy="7413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CBDFB5-57F2-444C-85F2-0BC63F2D0BBD}">
      <dsp:nvSpPr>
        <dsp:cNvPr id="0" name=""/>
        <dsp:cNvSpPr/>
      </dsp:nvSpPr>
      <dsp:spPr>
        <a:xfrm>
          <a:off x="281817" y="2285875"/>
          <a:ext cx="1167465" cy="7413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500" kern="1200" dirty="0" err="1" smtClean="0"/>
            <a:t>Ctype</a:t>
          </a:r>
          <a:endParaRPr lang="sv-SE" sz="2500" kern="1200" dirty="0"/>
        </a:p>
      </dsp:txBody>
      <dsp:txXfrm>
        <a:off x="303530" y="2307588"/>
        <a:ext cx="1124039" cy="697914"/>
      </dsp:txXfrm>
    </dsp:sp>
    <dsp:sp modelId="{C37238D8-07B6-4DBB-96EB-E9D2344BFD33}">
      <dsp:nvSpPr>
        <dsp:cNvPr id="0" name=""/>
        <dsp:cNvSpPr/>
      </dsp:nvSpPr>
      <dsp:spPr>
        <a:xfrm>
          <a:off x="152099" y="3243521"/>
          <a:ext cx="1167465" cy="7413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4067B5-01C2-4653-A0E3-99FFD043D8E1}">
      <dsp:nvSpPr>
        <dsp:cNvPr id="0" name=""/>
        <dsp:cNvSpPr/>
      </dsp:nvSpPr>
      <dsp:spPr>
        <a:xfrm>
          <a:off x="281817" y="3366753"/>
          <a:ext cx="1167465" cy="7413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500" kern="1200" dirty="0" err="1" smtClean="0"/>
            <a:t>Precip</a:t>
          </a:r>
          <a:endParaRPr lang="sv-SE" sz="2500" kern="1200" dirty="0"/>
        </a:p>
      </dsp:txBody>
      <dsp:txXfrm>
        <a:off x="303530" y="3388466"/>
        <a:ext cx="1124039" cy="697914"/>
      </dsp:txXfrm>
    </dsp:sp>
    <dsp:sp modelId="{17BD45D1-2C36-43F7-B068-1CA35CC38869}">
      <dsp:nvSpPr>
        <dsp:cNvPr id="0" name=""/>
        <dsp:cNvSpPr/>
      </dsp:nvSpPr>
      <dsp:spPr>
        <a:xfrm>
          <a:off x="1579002" y="2162642"/>
          <a:ext cx="1167465" cy="7413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CE7A7C-7C1D-438B-B9CF-DF706AC5F55F}">
      <dsp:nvSpPr>
        <dsp:cNvPr id="0" name=""/>
        <dsp:cNvSpPr/>
      </dsp:nvSpPr>
      <dsp:spPr>
        <a:xfrm>
          <a:off x="1708720" y="2285875"/>
          <a:ext cx="1167465" cy="7413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500" kern="1200" dirty="0" smtClean="0"/>
            <a:t>CPP</a:t>
          </a:r>
          <a:endParaRPr lang="sv-SE" sz="2500" kern="1200" dirty="0"/>
        </a:p>
      </dsp:txBody>
      <dsp:txXfrm>
        <a:off x="1730433" y="2307588"/>
        <a:ext cx="1124039" cy="697914"/>
      </dsp:txXfrm>
    </dsp:sp>
    <dsp:sp modelId="{90F4187A-13F5-44B6-8EEC-739AFE027054}">
      <dsp:nvSpPr>
        <dsp:cNvPr id="0" name=""/>
        <dsp:cNvSpPr/>
      </dsp:nvSpPr>
      <dsp:spPr>
        <a:xfrm>
          <a:off x="2292453" y="885"/>
          <a:ext cx="1167465" cy="10023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4D5F0E-95C0-4874-B627-A095A5F1EB60}">
      <dsp:nvSpPr>
        <dsp:cNvPr id="0" name=""/>
        <dsp:cNvSpPr/>
      </dsp:nvSpPr>
      <dsp:spPr>
        <a:xfrm>
          <a:off x="2422171" y="124117"/>
          <a:ext cx="1167465" cy="10023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500" kern="1200" dirty="0" err="1" smtClean="0"/>
            <a:t>CMa-prob</a:t>
          </a:r>
          <a:endParaRPr lang="sv-SE" sz="2500" kern="1200" dirty="0"/>
        </a:p>
      </dsp:txBody>
      <dsp:txXfrm>
        <a:off x="2451530" y="153476"/>
        <a:ext cx="1108747" cy="9436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486" cy="495397"/>
          </a:xfrm>
          <a:prstGeom prst="rect">
            <a:avLst/>
          </a:prstGeom>
        </p:spPr>
        <p:txBody>
          <a:bodyPr vert="horz" lIns="88157" tIns="44079" rIns="88157" bIns="44079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8496" y="0"/>
            <a:ext cx="2944486" cy="495397"/>
          </a:xfrm>
          <a:prstGeom prst="rect">
            <a:avLst/>
          </a:prstGeom>
        </p:spPr>
        <p:txBody>
          <a:bodyPr vert="horz" lIns="88157" tIns="44079" rIns="88157" bIns="44079" rtlCol="0"/>
          <a:lstStyle>
            <a:lvl1pPr algn="r">
              <a:defRPr sz="1200"/>
            </a:lvl1pPr>
          </a:lstStyle>
          <a:p>
            <a:fld id="{2E8142E6-884F-466F-B4BE-4DE804F6B7E5}" type="datetimeFigureOut">
              <a:rPr lang="sv-SE" smtClean="0"/>
              <a:t>2019-05-14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1765"/>
            <a:ext cx="2944486" cy="495397"/>
          </a:xfrm>
          <a:prstGeom prst="rect">
            <a:avLst/>
          </a:prstGeom>
        </p:spPr>
        <p:txBody>
          <a:bodyPr vert="horz" lIns="88157" tIns="44079" rIns="88157" bIns="44079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8496" y="9421765"/>
            <a:ext cx="2944486" cy="495397"/>
          </a:xfrm>
          <a:prstGeom prst="rect">
            <a:avLst/>
          </a:prstGeom>
        </p:spPr>
        <p:txBody>
          <a:bodyPr vert="horz" lIns="88157" tIns="44079" rIns="88157" bIns="44079" rtlCol="0" anchor="b"/>
          <a:lstStyle>
            <a:lvl1pPr algn="r">
              <a:defRPr sz="1200"/>
            </a:lvl1pPr>
          </a:lstStyle>
          <a:p>
            <a:fld id="{6C429980-BC3F-4538-9606-2681B833F9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04533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486" cy="495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2" tIns="47746" rIns="95492" bIns="47746" numCol="1" anchor="t" anchorCtr="0" compatLnSpc="1">
            <a:prstTxWarp prst="textNoShape">
              <a:avLst/>
            </a:prstTxWarp>
          </a:bodyPr>
          <a:lstStyle>
            <a:lvl1pPr defTabSz="955037">
              <a:defRPr sz="1300" smtClean="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496" y="0"/>
            <a:ext cx="2944486" cy="495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2" tIns="47746" rIns="95492" bIns="47746" numCol="1" anchor="t" anchorCtr="0" compatLnSpc="1">
            <a:prstTxWarp prst="textNoShape">
              <a:avLst/>
            </a:prstTxWarp>
          </a:bodyPr>
          <a:lstStyle>
            <a:lvl1pPr algn="r" defTabSz="955037">
              <a:defRPr sz="1300" smtClean="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56175" cy="3717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147" y="4710883"/>
            <a:ext cx="5436208" cy="4463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2" tIns="47746" rIns="95492" bIns="477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1765"/>
            <a:ext cx="2944486" cy="495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2" tIns="47746" rIns="95492" bIns="47746" numCol="1" anchor="b" anchorCtr="0" compatLnSpc="1">
            <a:prstTxWarp prst="textNoShape">
              <a:avLst/>
            </a:prstTxWarp>
          </a:bodyPr>
          <a:lstStyle>
            <a:lvl1pPr defTabSz="955037">
              <a:defRPr sz="1300" smtClean="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496" y="9421765"/>
            <a:ext cx="2944486" cy="495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2" tIns="47746" rIns="95492" bIns="47746" numCol="1" anchor="b" anchorCtr="0" compatLnSpc="1">
            <a:prstTxWarp prst="textNoShape">
              <a:avLst/>
            </a:prstTxWarp>
          </a:bodyPr>
          <a:lstStyle>
            <a:lvl1pPr algn="r" defTabSz="955037">
              <a:defRPr sz="1300" smtClean="0"/>
            </a:lvl1pPr>
          </a:lstStyle>
          <a:p>
            <a:pPr>
              <a:defRPr/>
            </a:pPr>
            <a:fld id="{D508EF8E-FC17-4030-95BE-24D07D65475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5286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08EF8E-FC17-4030-95BE-24D07D654752}" type="slidenum">
              <a:rPr lang="sv-SE" smtClean="0"/>
              <a:pPr>
                <a:defRPr/>
              </a:pPr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6689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77" name="Picture 13" descr="front_whit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14288"/>
            <a:ext cx="9182100" cy="6886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874" name="Picture 11" descr="SMHI Logotype_svart_new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4763" y="293688"/>
            <a:ext cx="118586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19113" y="2962275"/>
            <a:ext cx="8226425" cy="14700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sz="3000" smtClean="0"/>
            </a:lvl1pPr>
          </a:lstStyle>
          <a:p>
            <a:pPr lvl="0"/>
            <a:r>
              <a:rPr lang="sv-SE" noProof="0" smtClean="0"/>
              <a:t>Klicka här för att ändra format</a:t>
            </a:r>
          </a:p>
        </p:txBody>
      </p:sp>
      <p:sp>
        <p:nvSpPr>
          <p:cNvPr id="368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31813" y="2338388"/>
            <a:ext cx="8213725" cy="5619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0" indent="0">
              <a:buFont typeface="Wingdings" pitchFamily="2" charset="2"/>
              <a:buNone/>
              <a:defRPr sz="1200" smtClean="0">
                <a:latin typeface="Arial Black" pitchFamily="34" charset="0"/>
              </a:defRPr>
            </a:lvl1pPr>
          </a:lstStyle>
          <a:p>
            <a:pPr lvl="0"/>
            <a:r>
              <a:rPr lang="sv-SE" noProof="0" smtClean="0"/>
              <a:t>Klicka här för att ändra format på underrubrik i bakgrunden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3F777-BB1B-45A8-BA87-DD5B1299A95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C1AB1A-C109-4211-9FBD-45094C9767E8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1923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483350" y="828675"/>
            <a:ext cx="1908175" cy="53800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757238" y="828675"/>
            <a:ext cx="5573712" cy="53800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1C6CF-2A45-467C-9946-BDF329A529D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588C72-1E56-472A-8108-CF7245A8C196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6459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Rubrik, text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238" y="828675"/>
            <a:ext cx="7634287" cy="817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half" idx="1"/>
          </p:nvPr>
        </p:nvSpPr>
        <p:spPr>
          <a:xfrm>
            <a:off x="757238" y="1722438"/>
            <a:ext cx="3740150" cy="448627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9788" y="1722438"/>
            <a:ext cx="3741737" cy="448627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67B01-7F18-422B-9401-A833AD04803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8B1B93-01F3-424D-A5AE-9C38E2B73BEF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9484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902" name="Picture 14" descr="fron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8" name="Picture 5" descr="SMHI Logotype_white_new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93688"/>
            <a:ext cx="1190625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19113" y="2962275"/>
            <a:ext cx="8226425" cy="14700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sz="300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noProof="0" smtClean="0"/>
              <a:t>Klicka här för att ändra format</a:t>
            </a:r>
          </a:p>
        </p:txBody>
      </p:sp>
      <p:sp>
        <p:nvSpPr>
          <p:cNvPr id="3789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31813" y="2338388"/>
            <a:ext cx="8213725" cy="5619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0" indent="0">
              <a:buFont typeface="Wingdings" pitchFamily="2" charset="2"/>
              <a:buNone/>
              <a:defRPr sz="1200" smtClean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pPr lvl="0"/>
            <a:r>
              <a:rPr lang="sv-SE" noProof="0" smtClean="0"/>
              <a:t>Klicka här för att ändra format på underrubrik i bakgrunden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DCE4B-3FB5-40D5-A1A1-C5287EDCB78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7F2122-3781-481F-B184-A7B92504C1B9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2476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3E81D-3B29-4F00-84DB-51A370229DD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16A4B0-1B47-4144-8535-887F7C2F1431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5192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57238" y="1722438"/>
            <a:ext cx="3740150" cy="4403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9788" y="1722438"/>
            <a:ext cx="3741737" cy="4403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E378B9-1247-4C7F-A1B9-B098BC675A9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C8D2BE-247B-4DCB-9408-B300EBA78E54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17044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2E64C-0883-4B22-8E7E-A50EE59C38A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676CCE-AF91-4538-8A7A-328EBB5860C7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3706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F87C2-5DF1-4524-A288-64893B8E7AC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02524C-7A7D-4EF6-94EB-60DA08CAE016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17779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D5DF0-2651-46E1-9AD3-7DC3ED30AEB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7D6E24-19AF-4551-A935-6B80285B3025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6388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B99D5-E59A-444C-BD10-52EA5CDCFCF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94BA9A-CE48-470E-B928-AF0BCC91045E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98610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1C0DD-7980-4C28-9F69-E9B87DA23E9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755BE2-117D-4F58-9E7A-52DCE4698798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46380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E1A7D-D3E1-4B7F-8C40-8F7A4D75FBA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B36064-EA70-41FB-80F6-ACBBA4BF15E7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13470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813FA-E0B2-4DF1-B40E-84D5725B45F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D1A019-C3BF-4081-A67A-18253A5D1E8D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55138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483350" y="828675"/>
            <a:ext cx="1908175" cy="529748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757238" y="828675"/>
            <a:ext cx="5573712" cy="529748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5603A-526D-4563-B1F4-5BD52AE6958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2F64A6-B305-4C9B-8413-EB9D7EEE1E72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41048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Rubrik, text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238" y="828675"/>
            <a:ext cx="7634287" cy="817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half" idx="1"/>
          </p:nvPr>
        </p:nvSpPr>
        <p:spPr>
          <a:xfrm>
            <a:off x="757238" y="1722438"/>
            <a:ext cx="3740150" cy="448627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9788" y="1722438"/>
            <a:ext cx="3741737" cy="448627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0"/>
          </p:nvPr>
        </p:nvSpPr>
        <p:spPr>
          <a:xfrm>
            <a:off x="431800" y="568325"/>
            <a:ext cx="6858000" cy="107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1"/>
          </p:nvPr>
        </p:nvSpPr>
        <p:spPr>
          <a:xfrm>
            <a:off x="8234363" y="6548438"/>
            <a:ext cx="511175" cy="107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6301B-971C-4865-ADC1-277655B2485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2"/>
          </p:nvPr>
        </p:nvSpPr>
        <p:spPr>
          <a:xfrm>
            <a:off x="431800" y="431800"/>
            <a:ext cx="2133600" cy="107950"/>
          </a:xfrm>
        </p:spPr>
        <p:txBody>
          <a:bodyPr/>
          <a:lstStyle>
            <a:lvl1pPr>
              <a:defRPr/>
            </a:lvl1pPr>
          </a:lstStyle>
          <a:p>
            <a:fld id="{D769D8FE-027E-4592-A6C5-55E3B7B27BBC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15112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77" name="Picture 13" descr="front_wh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14288"/>
            <a:ext cx="9182100" cy="6886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874" name="Picture 11" descr="SMHI Logotype_svart_new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4763" y="293688"/>
            <a:ext cx="118586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19113" y="2962275"/>
            <a:ext cx="8226425" cy="14700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sz="3000" smtClean="0"/>
            </a:lvl1pPr>
          </a:lstStyle>
          <a:p>
            <a:pPr lvl="0"/>
            <a:r>
              <a:rPr lang="sv-SE" noProof="0" smtClean="0"/>
              <a:t>Klicka här för att ändra format</a:t>
            </a:r>
          </a:p>
        </p:txBody>
      </p:sp>
      <p:sp>
        <p:nvSpPr>
          <p:cNvPr id="368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31813" y="2338388"/>
            <a:ext cx="8213725" cy="5619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0" indent="0">
              <a:buFont typeface="Wingdings" pitchFamily="2" charset="2"/>
              <a:buNone/>
              <a:defRPr sz="1200" smtClean="0">
                <a:latin typeface="Arial Black" pitchFamily="34" charset="0"/>
              </a:defRPr>
            </a:lvl1pPr>
          </a:lstStyle>
          <a:p>
            <a:pPr lvl="0"/>
            <a:r>
              <a:rPr lang="sv-SE" noProof="0" smtClean="0"/>
              <a:t>Klicka här för att ändra format på underrubrik i bakgrunden</a:t>
            </a:r>
          </a:p>
        </p:txBody>
      </p:sp>
      <p:pic>
        <p:nvPicPr>
          <p:cNvPr id="6" name="Picture 13" descr="front_whit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14288"/>
            <a:ext cx="9182100" cy="6886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1" descr="SMHI Logotype_svart_new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4763" y="293688"/>
            <a:ext cx="118586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8E9017-947D-48D4-AA7B-10269C5677DE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98610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B4E01-B607-4627-96BD-879611A956D0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775BCD-1A0B-45DD-B3E8-A5EE547C4327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89129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57238" y="1722438"/>
            <a:ext cx="3740150" cy="4486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9788" y="1722438"/>
            <a:ext cx="3741737" cy="4486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8817C-5447-4384-AE96-F064ACCCC36D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25C0A0-4792-49BA-8460-10A4A918A848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43126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88E30-EA9E-47C5-B1E4-159EC579DC0D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A9872B-7F2E-43E2-9DE5-A65D927C1B63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422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B4E01-B607-4627-96BD-879611A956D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FE025E-FA26-477D-9868-487FD2E7E118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89129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9CAD83-103D-4CE9-928B-52F863B1BC49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3A6984-03F9-443F-A531-6139AA7026A3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32966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10211-B8E2-4EB0-B03D-6DFACE2A9D1A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FCEAD6-6E89-4823-8D6E-7C2C732B6DCA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76706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DB49F-5A01-4F87-9865-B16ED5D9F78A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2F81D8-7D3E-42F6-99BE-BB954D15350F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38591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 smtClean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91B13-CD46-4A6E-A33C-76E8E99E5A40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77B575-14A2-44F5-BBCB-600B931BCFFF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57877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3F777-BB1B-45A8-BA87-DD5B1299A953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D64CD-1201-444C-B2CC-57C0E7A3F367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19234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483350" y="828675"/>
            <a:ext cx="1908175" cy="53800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757238" y="828675"/>
            <a:ext cx="5573712" cy="53800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1C6CF-2A45-467C-9946-BDF329A529DB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A5F677-1F36-4C51-A8FF-AC5D8D8FD9DD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645916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Rubrik, text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238" y="828675"/>
            <a:ext cx="7634287" cy="817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half" idx="1"/>
          </p:nvPr>
        </p:nvSpPr>
        <p:spPr>
          <a:xfrm>
            <a:off x="757238" y="1722438"/>
            <a:ext cx="3740150" cy="448627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9788" y="1722438"/>
            <a:ext cx="3741737" cy="448627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67B01-7F18-422B-9401-A833AD048036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CEDC05-0328-4949-AEC3-BCD6317CC75A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9484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902" name="Picture 14" descr="fron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8" name="Picture 5" descr="SMHI Logotype_white_new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93688"/>
            <a:ext cx="1190625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19113" y="2962275"/>
            <a:ext cx="8226425" cy="14700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sz="300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noProof="0" smtClean="0"/>
              <a:t>Klicka här för att ändra format</a:t>
            </a:r>
          </a:p>
        </p:txBody>
      </p:sp>
      <p:sp>
        <p:nvSpPr>
          <p:cNvPr id="3789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31813" y="2338388"/>
            <a:ext cx="8213725" cy="5619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0" indent="0">
              <a:buFont typeface="Wingdings" pitchFamily="2" charset="2"/>
              <a:buNone/>
              <a:defRPr sz="1200" smtClean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pPr lvl="0"/>
            <a:r>
              <a:rPr lang="sv-SE" noProof="0" smtClean="0"/>
              <a:t>Klicka här för att ändra format på underrubrik i bakgrunden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DCE4B-3FB5-40D5-A1A1-C5287EDCB78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9997FE-F4A6-4D71-AFAB-E2640703BDA8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24767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3E81D-3B29-4F00-84DB-51A370229DD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4B8CDD-25B2-45FA-9973-3C0FB1D8EB9C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5192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57238" y="1722438"/>
            <a:ext cx="3740150" cy="4486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9788" y="1722438"/>
            <a:ext cx="3741737" cy="4486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8817C-5447-4384-AE96-F064ACCCC36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CE7D3C-BE9B-476F-8C1D-D5572802A177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431260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57238" y="1722438"/>
            <a:ext cx="3740150" cy="4403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9788" y="1722438"/>
            <a:ext cx="3741737" cy="4403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E378B9-1247-4C7F-A1B9-B098BC675A9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CA6EE3-FE61-4302-8442-1ED81DC9AB88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170441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2E64C-0883-4B22-8E7E-A50EE59C38A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18AE9-F5D3-400E-A511-108588AAD931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37066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F87C2-5DF1-4524-A288-64893B8E7AC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34D55D-2ECF-457C-A3D3-5AFA70D113E6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177793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D5DF0-2651-46E1-9AD3-7DC3ED30AEB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AECF9F-F3BE-48B8-9B6E-F289A1BCA21A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638827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1C0DD-7980-4C28-9F69-E9B87DA23E9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C83B75-D73A-420D-868C-0E2EA5389081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463800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 smtClean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E1A7D-D3E1-4B7F-8C40-8F7A4D75FBA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7AD3C8-5BD7-4756-B953-4CC7E544180D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134705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813FA-E0B2-4DF1-B40E-84D5725B45F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0D3402-55D1-4522-86AD-8B76247BECB2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551382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483350" y="828675"/>
            <a:ext cx="1908175" cy="529748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757238" y="828675"/>
            <a:ext cx="5573712" cy="529748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5603A-526D-4563-B1F4-5BD52AE6958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E85E6B-ED7B-4736-BE65-D91DFBD0FAAE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41048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Rubrik, text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238" y="828675"/>
            <a:ext cx="7634287" cy="817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half" idx="1"/>
          </p:nvPr>
        </p:nvSpPr>
        <p:spPr>
          <a:xfrm>
            <a:off x="757238" y="1722438"/>
            <a:ext cx="3740150" cy="448627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9788" y="1722438"/>
            <a:ext cx="3741737" cy="448627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0"/>
          </p:nvPr>
        </p:nvSpPr>
        <p:spPr>
          <a:xfrm>
            <a:off x="431800" y="568325"/>
            <a:ext cx="6858000" cy="107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1"/>
          </p:nvPr>
        </p:nvSpPr>
        <p:spPr>
          <a:xfrm>
            <a:off x="8234363" y="6548438"/>
            <a:ext cx="511175" cy="107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6301B-971C-4865-ADC1-277655B2485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2"/>
          </p:nvPr>
        </p:nvSpPr>
        <p:spPr>
          <a:xfrm>
            <a:off x="431800" y="431800"/>
            <a:ext cx="2133600" cy="107950"/>
          </a:xfrm>
        </p:spPr>
        <p:txBody>
          <a:bodyPr/>
          <a:lstStyle>
            <a:lvl1pPr>
              <a:defRPr/>
            </a:lvl1pPr>
          </a:lstStyle>
          <a:p>
            <a:fld id="{BF4A620A-132B-4432-A393-C07BE4428262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1511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88E30-EA9E-47C5-B1E4-159EC579DC0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933165-401C-422B-8DA2-5D6DFD249A39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422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9CAD83-103D-4CE9-928B-52F863B1BC4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16896-C78A-4541-9653-BFBAE0A4060C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3296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10211-B8E2-4EB0-B03D-6DFACE2A9D1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587A26-EBED-4F52-815E-E864C2C4E883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7670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DB49F-5A01-4F87-9865-B16ED5D9F78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AD284E-65F3-44DC-BC97-BF0B7BE9159F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3859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 smtClean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91B13-CD46-4A6E-A33C-76E8E99E5A4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4DAE55-FB03-48BE-9B47-1CC943B20328}" type="datetime1">
              <a:rPr lang="sv-SE" smtClean="0"/>
              <a:t>2019-05-14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5787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7238" y="828675"/>
            <a:ext cx="7634287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format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7238" y="1722438"/>
            <a:ext cx="7634287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 smtClean="0"/>
          </a:p>
          <a:p>
            <a:pPr lvl="4"/>
            <a:endParaRPr lang="en-GB" smtClean="0"/>
          </a:p>
          <a:p>
            <a:pPr lvl="4"/>
            <a:endParaRPr lang="en-GB" smtClean="0"/>
          </a:p>
          <a:p>
            <a:pPr lvl="4"/>
            <a:endParaRPr lang="en-GB" smtClean="0"/>
          </a:p>
          <a:p>
            <a:pPr lvl="4"/>
            <a:endParaRPr lang="en-GB" smtClean="0"/>
          </a:p>
          <a:p>
            <a:pPr lvl="4"/>
            <a:endParaRPr lang="sv-SE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1800" y="568325"/>
            <a:ext cx="6858000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700">
                <a:latin typeface="Arial Black" pitchFamily="34" charset="0"/>
              </a:defRPr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34363" y="6548438"/>
            <a:ext cx="511175" cy="107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700" smtClean="0">
                <a:latin typeface="+mj-lt"/>
              </a:defRPr>
            </a:lvl1pPr>
          </a:lstStyle>
          <a:p>
            <a:pPr>
              <a:defRPr/>
            </a:pPr>
            <a:fld id="{B0ADAB9D-4F8E-44CC-8A1D-FBA0F8C5570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431800" y="698500"/>
            <a:ext cx="8278813" cy="714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sv-SE"/>
          </a:p>
        </p:txBody>
      </p:sp>
      <p:pic>
        <p:nvPicPr>
          <p:cNvPr id="2056" name="Picture 10" descr="SMHI Logotype_svart_new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3513" y="290513"/>
            <a:ext cx="914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431800"/>
            <a:ext cx="2133600" cy="107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700">
                <a:latin typeface="Arial Black" pitchFamily="34" charset="0"/>
              </a:defRPr>
            </a:lvl1pPr>
          </a:lstStyle>
          <a:p>
            <a:fld id="{F531B914-24C2-4CBF-A596-AEA69952B5C9}" type="datetime1">
              <a:rPr lang="sv-SE" smtClean="0"/>
              <a:t>2019-05-14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7" r:id="rId2"/>
    <p:sldLayoutId id="2147483686" r:id="rId3"/>
    <p:sldLayoutId id="2147483685" r:id="rId4"/>
    <p:sldLayoutId id="2147483684" r:id="rId5"/>
    <p:sldLayoutId id="2147483683" r:id="rId6"/>
    <p:sldLayoutId id="2147483682" r:id="rId7"/>
    <p:sldLayoutId id="2147483681" r:id="rId8"/>
    <p:sldLayoutId id="2147483680" r:id="rId9"/>
    <p:sldLayoutId id="2147483679" r:id="rId10"/>
    <p:sldLayoutId id="2147483678" r:id="rId11"/>
    <p:sldLayoutId id="2147483677" r:id="rId12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90000"/>
        <a:buFont typeface="Wingdings" pitchFamily="2" charset="2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90000"/>
        <a:buFont typeface="Wingdings" pitchFamily="2" charset="2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90000"/>
        <a:buFont typeface="Wingdings" pitchFamily="2" charset="2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90000"/>
        <a:buFont typeface="Wingdings" pitchFamily="2" charset="2"/>
        <a:defRPr sz="24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7238" y="828675"/>
            <a:ext cx="7634287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format</a:t>
            </a:r>
          </a:p>
        </p:txBody>
      </p:sp>
      <p:sp>
        <p:nvSpPr>
          <p:cNvPr id="308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7238" y="1722438"/>
            <a:ext cx="7634287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 smtClean="0"/>
          </a:p>
          <a:p>
            <a:pPr lvl="4"/>
            <a:endParaRPr lang="en-GB" smtClean="0"/>
          </a:p>
          <a:p>
            <a:pPr lvl="4"/>
            <a:endParaRPr lang="en-GB" smtClean="0"/>
          </a:p>
          <a:p>
            <a:pPr lvl="4"/>
            <a:endParaRPr lang="en-GB" smtClean="0"/>
          </a:p>
          <a:p>
            <a:pPr lvl="4"/>
            <a:endParaRPr lang="en-GB" smtClean="0"/>
          </a:p>
          <a:p>
            <a:pPr lvl="4"/>
            <a:endParaRPr lang="sv-SE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1800" y="568325"/>
            <a:ext cx="6858000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700">
                <a:latin typeface="Arial Black" pitchFamily="34" charset="0"/>
              </a:defRPr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34363" y="6548438"/>
            <a:ext cx="511175" cy="107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700" smtClean="0">
                <a:latin typeface="+mj-lt"/>
              </a:defRPr>
            </a:lvl1pPr>
          </a:lstStyle>
          <a:p>
            <a:pPr>
              <a:defRPr/>
            </a:pPr>
            <a:fld id="{7C9E22D8-29E0-499F-8B90-CBB46DC0050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431800" y="698500"/>
            <a:ext cx="8278813" cy="714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sv-SE"/>
          </a:p>
        </p:txBody>
      </p:sp>
      <p:pic>
        <p:nvPicPr>
          <p:cNvPr id="3093" name="Picture 10" descr="SMHI Logotype_svart_new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3513" y="290513"/>
            <a:ext cx="914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431800"/>
            <a:ext cx="2133600" cy="107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700">
                <a:latin typeface="Arial Black" pitchFamily="34" charset="0"/>
              </a:defRPr>
            </a:lvl1pPr>
          </a:lstStyle>
          <a:p>
            <a:fld id="{6EAEBCCF-AD66-4DD4-A48B-3BC8A1DF6FEE}" type="datetime1">
              <a:rPr lang="sv-SE" smtClean="0"/>
              <a:t>2019-05-14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97" r:id="rId2"/>
    <p:sldLayoutId id="2147483696" r:id="rId3"/>
    <p:sldLayoutId id="2147483695" r:id="rId4"/>
    <p:sldLayoutId id="2147483694" r:id="rId5"/>
    <p:sldLayoutId id="2147483693" r:id="rId6"/>
    <p:sldLayoutId id="2147483692" r:id="rId7"/>
    <p:sldLayoutId id="2147483691" r:id="rId8"/>
    <p:sldLayoutId id="2147483690" r:id="rId9"/>
    <p:sldLayoutId id="2147483689" r:id="rId10"/>
    <p:sldLayoutId id="2147483688" r:id="rId11"/>
    <p:sldLayoutId id="2147483698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7238" y="828675"/>
            <a:ext cx="7634287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format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7238" y="1722438"/>
            <a:ext cx="7634287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 smtClean="0"/>
          </a:p>
          <a:p>
            <a:pPr lvl="4"/>
            <a:endParaRPr lang="en-GB" smtClean="0"/>
          </a:p>
          <a:p>
            <a:pPr lvl="4"/>
            <a:endParaRPr lang="en-GB" smtClean="0"/>
          </a:p>
          <a:p>
            <a:pPr lvl="4"/>
            <a:endParaRPr lang="en-GB" smtClean="0"/>
          </a:p>
          <a:p>
            <a:pPr lvl="4"/>
            <a:endParaRPr lang="en-GB" smtClean="0"/>
          </a:p>
          <a:p>
            <a:pPr lvl="4"/>
            <a:endParaRPr lang="sv-SE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1800" y="568325"/>
            <a:ext cx="6858000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700">
                <a:latin typeface="Arial Black" pitchFamily="34" charset="0"/>
              </a:defRPr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34363" y="6548438"/>
            <a:ext cx="511175" cy="107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700" smtClean="0">
                <a:latin typeface="+mj-lt"/>
              </a:defRPr>
            </a:lvl1pPr>
          </a:lstStyle>
          <a:p>
            <a:pPr>
              <a:defRPr/>
            </a:pPr>
            <a:fld id="{B0ADAB9D-4F8E-44CC-8A1D-FBA0F8C55705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431800" y="698500"/>
            <a:ext cx="8278813" cy="714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sv-SE"/>
          </a:p>
        </p:txBody>
      </p:sp>
      <p:pic>
        <p:nvPicPr>
          <p:cNvPr id="2056" name="Picture 10" descr="SMHI Logotype_svart_new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3513" y="290513"/>
            <a:ext cx="914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431800"/>
            <a:ext cx="2133600" cy="107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700">
                <a:latin typeface="Arial Black" pitchFamily="34" charset="0"/>
              </a:defRPr>
            </a:lvl1pPr>
          </a:lstStyle>
          <a:p>
            <a:fld id="{5C0CF856-86C0-44A8-B9DB-0FD99A13AB71}" type="datetime1">
              <a:rPr lang="sv-SE" smtClean="0"/>
              <a:t>2019-05-14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90000"/>
        <a:buFont typeface="Wingdings" pitchFamily="2" charset="2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90000"/>
        <a:buFont typeface="Wingdings" pitchFamily="2" charset="2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90000"/>
        <a:buFont typeface="Wingdings" pitchFamily="2" charset="2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90000"/>
        <a:buFont typeface="Wingdings" pitchFamily="2" charset="2"/>
        <a:defRPr sz="24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7238" y="828675"/>
            <a:ext cx="7634287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format</a:t>
            </a:r>
          </a:p>
        </p:txBody>
      </p:sp>
      <p:sp>
        <p:nvSpPr>
          <p:cNvPr id="308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7238" y="1722438"/>
            <a:ext cx="7634287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 smtClean="0"/>
          </a:p>
          <a:p>
            <a:pPr lvl="4"/>
            <a:endParaRPr lang="en-GB" smtClean="0"/>
          </a:p>
          <a:p>
            <a:pPr lvl="4"/>
            <a:endParaRPr lang="en-GB" smtClean="0"/>
          </a:p>
          <a:p>
            <a:pPr lvl="4"/>
            <a:endParaRPr lang="en-GB" smtClean="0"/>
          </a:p>
          <a:p>
            <a:pPr lvl="4"/>
            <a:endParaRPr lang="en-GB" smtClean="0"/>
          </a:p>
          <a:p>
            <a:pPr lvl="4"/>
            <a:endParaRPr lang="sv-SE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1800" y="568325"/>
            <a:ext cx="6858000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700">
                <a:latin typeface="Arial Black" pitchFamily="34" charset="0"/>
              </a:defRPr>
            </a:lvl1pPr>
          </a:lstStyle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34363" y="6548438"/>
            <a:ext cx="511175" cy="107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700" smtClean="0">
                <a:latin typeface="+mj-lt"/>
              </a:defRPr>
            </a:lvl1pPr>
          </a:lstStyle>
          <a:p>
            <a:pPr>
              <a:defRPr/>
            </a:pPr>
            <a:fld id="{7C9E22D8-29E0-499F-8B90-CBB46DC0050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431800" y="698500"/>
            <a:ext cx="8278813" cy="714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sv-SE"/>
          </a:p>
        </p:txBody>
      </p:sp>
      <p:pic>
        <p:nvPicPr>
          <p:cNvPr id="3093" name="Picture 10" descr="SMHI Logotype_svart_new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3513" y="290513"/>
            <a:ext cx="914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431800"/>
            <a:ext cx="2133600" cy="107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700">
                <a:latin typeface="Arial Black" pitchFamily="34" charset="0"/>
              </a:defRPr>
            </a:lvl1pPr>
          </a:lstStyle>
          <a:p>
            <a:fld id="{EACF23AC-38F9-4510-BFD0-BB16FA67021C}" type="datetime1">
              <a:rPr lang="sv-SE" smtClean="0"/>
              <a:t>2019-05-14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pytroll/pytroll-pps-runner.git" TargetMode="Externa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PPS v2018</a:t>
            </a:r>
            <a:br>
              <a:rPr lang="en-US" dirty="0" smtClean="0"/>
            </a:br>
            <a:r>
              <a:rPr lang="en-US" dirty="0" smtClean="0"/>
              <a:t>installation and running</a:t>
            </a:r>
            <a:endParaRPr lang="en-US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1813" y="2002222"/>
            <a:ext cx="8213725" cy="898142"/>
          </a:xfrm>
        </p:spPr>
        <p:txBody>
          <a:bodyPr/>
          <a:lstStyle/>
          <a:p>
            <a:r>
              <a:rPr lang="en-US" sz="1400" dirty="0"/>
              <a:t>2019-05-15</a:t>
            </a:r>
          </a:p>
          <a:p>
            <a:r>
              <a:rPr lang="en-US" sz="1400" dirty="0" smtClean="0"/>
              <a:t>Sara Hörnquist</a:t>
            </a:r>
          </a:p>
          <a:p>
            <a:r>
              <a:rPr lang="en-US" sz="1400" dirty="0" smtClean="0"/>
              <a:t>Nina </a:t>
            </a:r>
            <a:r>
              <a:rPr lang="en-US" sz="1400" dirty="0" err="1" smtClean="0"/>
              <a:t>Håkansson</a:t>
            </a:r>
            <a:endParaRPr lang="en-US" sz="1400" dirty="0" smtClean="0"/>
          </a:p>
          <a:p>
            <a:r>
              <a:rPr lang="en-US" sz="1400" dirty="0" smtClean="0"/>
              <a:t>Adam Dybbroe</a:t>
            </a:r>
            <a:endParaRPr lang="en-US" sz="1400" dirty="0"/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202" y="332508"/>
            <a:ext cx="1512455" cy="2268682"/>
          </a:xfrm>
          <a:prstGeom prst="rect">
            <a:avLst/>
          </a:prstGeom>
        </p:spPr>
      </p:pic>
      <p:pic>
        <p:nvPicPr>
          <p:cNvPr id="1026" name="Picture 2" descr="NWCSAF_Name_Colou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091" y="4307965"/>
            <a:ext cx="4447309" cy="1598058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Installing from binaries</a:t>
            </a:r>
          </a:p>
        </p:txBody>
      </p:sp>
      <p:sp>
        <p:nvSpPr>
          <p:cNvPr id="7783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000" b="1" dirty="0" smtClean="0"/>
              <a:t>Instruction found on helpdesk: “PPSbinaryinstallation_v2018.pdf”</a:t>
            </a:r>
          </a:p>
          <a:p>
            <a:endParaRPr lang="en-GB" sz="2000" b="1" dirty="0"/>
          </a:p>
          <a:p>
            <a:pPr marL="0" indent="0">
              <a:buNone/>
            </a:pPr>
            <a:r>
              <a:rPr lang="en-GB" sz="2000" b="1" dirty="0" smtClean="0"/>
              <a:t>The steps are:</a:t>
            </a:r>
            <a:endParaRPr lang="en-GB" dirty="0" smtClean="0"/>
          </a:p>
          <a:p>
            <a:r>
              <a:rPr lang="en-GB" sz="2000" b="1" dirty="0" smtClean="0"/>
              <a:t>Create directories needed</a:t>
            </a:r>
          </a:p>
          <a:p>
            <a:r>
              <a:rPr lang="en-GB" sz="2000" b="1" dirty="0" smtClean="0"/>
              <a:t>Download packages from helpdesk</a:t>
            </a:r>
            <a:endParaRPr lang="en-GB" dirty="0" smtClean="0"/>
          </a:p>
          <a:p>
            <a:r>
              <a:rPr lang="en-GB" sz="2000" b="1" dirty="0" smtClean="0"/>
              <a:t>Unpack tar-files</a:t>
            </a:r>
          </a:p>
          <a:p>
            <a:r>
              <a:rPr lang="en-GB" sz="2400" b="1" dirty="0" smtClean="0"/>
              <a:t>Run installation script</a:t>
            </a:r>
          </a:p>
          <a:p>
            <a:r>
              <a:rPr lang="en-GB" sz="2000" b="1" dirty="0" smtClean="0"/>
              <a:t>Copy PPS data, to final destination</a:t>
            </a:r>
          </a:p>
          <a:p>
            <a:r>
              <a:rPr lang="en-GB" sz="2000" b="1" dirty="0" smtClean="0"/>
              <a:t>Unpack CPP-ancillary data and reference data</a:t>
            </a:r>
          </a:p>
          <a:p>
            <a:r>
              <a:rPr lang="en-GB" sz="2000" b="1" dirty="0" smtClean="0"/>
              <a:t>Done!</a:t>
            </a:r>
          </a:p>
          <a:p>
            <a:pPr marL="0" indent="0">
              <a:buNone/>
            </a:pPr>
            <a:endParaRPr lang="en-GB" sz="2000" b="1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 dirty="0" smtClean="0"/>
              <a:t>PPS v2018 installation and running</a:t>
            </a:r>
            <a:endParaRPr lang="sv-SE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2630CA7D-B751-4B6C-9E90-5727B8CB3D64}" type="slidenum">
              <a:rPr lang="sv-SE"/>
              <a:pPr>
                <a:defRPr/>
              </a:pPr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260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Installing from binaries (CentOS/RHEL)</a:t>
            </a:r>
          </a:p>
        </p:txBody>
      </p:sp>
      <p:sp>
        <p:nvSpPr>
          <p:cNvPr id="77831" name="Rectangle 7"/>
          <p:cNvSpPr>
            <a:spLocks noGrp="1" noChangeArrowheads="1"/>
          </p:cNvSpPr>
          <p:nvPr>
            <p:ph idx="1"/>
          </p:nvPr>
        </p:nvSpPr>
        <p:spPr>
          <a:xfrm>
            <a:off x="757238" y="3132667"/>
            <a:ext cx="7675562" cy="3076046"/>
          </a:xfrm>
          <a:solidFill>
            <a:schemeClr val="tx1"/>
          </a:solidFill>
        </p:spPr>
        <p:txBody>
          <a:bodyPr/>
          <a:lstStyle/>
          <a:p>
            <a:r>
              <a:rPr lang="en-GB" sz="2000" b="1" dirty="0" smtClean="0">
                <a:solidFill>
                  <a:srgbClr val="92D050"/>
                </a:solidFill>
              </a:rPr>
              <a:t>cd </a:t>
            </a:r>
            <a:r>
              <a:rPr lang="en-GB" sz="2000" b="1" dirty="0" err="1" smtClean="0">
                <a:solidFill>
                  <a:srgbClr val="92D050"/>
                </a:solidFill>
              </a:rPr>
              <a:t>ppswork</a:t>
            </a:r>
            <a:endParaRPr lang="en-GB" sz="2000" b="1" dirty="0" smtClean="0">
              <a:solidFill>
                <a:srgbClr val="92D050"/>
              </a:solidFill>
            </a:endParaRPr>
          </a:p>
          <a:p>
            <a:r>
              <a:rPr lang="en-GB" sz="2000" b="1" dirty="0" smtClean="0">
                <a:solidFill>
                  <a:srgbClr val="92D050"/>
                </a:solidFill>
              </a:rPr>
              <a:t>tar </a:t>
            </a:r>
            <a:r>
              <a:rPr lang="en-GB" sz="2000" b="1" dirty="0" err="1" smtClean="0">
                <a:solidFill>
                  <a:srgbClr val="92D050"/>
                </a:solidFill>
              </a:rPr>
              <a:t>xvfz</a:t>
            </a:r>
            <a:r>
              <a:rPr lang="en-GB" sz="2000" b="1" dirty="0" smtClean="0">
                <a:solidFill>
                  <a:srgbClr val="92D050"/>
                </a:solidFill>
              </a:rPr>
              <a:t> pps_centos75_scripts.tgz</a:t>
            </a:r>
          </a:p>
          <a:p>
            <a:r>
              <a:rPr lang="en-GB" sz="2000" b="1" dirty="0">
                <a:solidFill>
                  <a:srgbClr val="92D050"/>
                </a:solidFill>
              </a:rPr>
              <a:t>cd </a:t>
            </a:r>
            <a:r>
              <a:rPr lang="en-GB" sz="2000" b="1" dirty="0" smtClean="0">
                <a:solidFill>
                  <a:srgbClr val="92D050"/>
                </a:solidFill>
              </a:rPr>
              <a:t>../RPMS</a:t>
            </a:r>
            <a:endParaRPr lang="en-GB" sz="2000" b="1" dirty="0">
              <a:solidFill>
                <a:srgbClr val="92D050"/>
              </a:solidFill>
            </a:endParaRPr>
          </a:p>
          <a:p>
            <a:r>
              <a:rPr lang="en-GB" sz="2000" b="1" dirty="0">
                <a:solidFill>
                  <a:srgbClr val="92D050"/>
                </a:solidFill>
              </a:rPr>
              <a:t>tar </a:t>
            </a:r>
            <a:r>
              <a:rPr lang="en-GB" sz="2000" b="1" dirty="0" err="1">
                <a:solidFill>
                  <a:srgbClr val="92D050"/>
                </a:solidFill>
              </a:rPr>
              <a:t>xvfz</a:t>
            </a:r>
            <a:r>
              <a:rPr lang="en-GB" sz="2000" b="1" dirty="0">
                <a:solidFill>
                  <a:srgbClr val="92D050"/>
                </a:solidFill>
              </a:rPr>
              <a:t> </a:t>
            </a:r>
            <a:r>
              <a:rPr lang="en-GB" sz="2000" b="1" dirty="0" smtClean="0">
                <a:solidFill>
                  <a:srgbClr val="92D050"/>
                </a:solidFill>
              </a:rPr>
              <a:t>pps_v2018_centos_rpms.tgz</a:t>
            </a:r>
          </a:p>
          <a:p>
            <a:r>
              <a:rPr lang="en-GB" sz="2000" b="1" dirty="0" smtClean="0">
                <a:solidFill>
                  <a:srgbClr val="92D050"/>
                </a:solidFill>
              </a:rPr>
              <a:t>../ppswork/centos75_yum_install_pps.sh</a:t>
            </a:r>
          </a:p>
          <a:p>
            <a:r>
              <a:rPr lang="en-GB" sz="2000" b="1" dirty="0" smtClean="0">
                <a:solidFill>
                  <a:srgbClr val="92D050"/>
                </a:solidFill>
              </a:rPr>
              <a:t>cd ../data</a:t>
            </a:r>
          </a:p>
          <a:p>
            <a:r>
              <a:rPr lang="en-GB" sz="2000" b="1" dirty="0" err="1" smtClean="0">
                <a:solidFill>
                  <a:srgbClr val="92D050"/>
                </a:solidFill>
              </a:rPr>
              <a:t>rsync</a:t>
            </a:r>
            <a:r>
              <a:rPr lang="en-GB" sz="2000" b="1" dirty="0" smtClean="0">
                <a:solidFill>
                  <a:srgbClr val="92D050"/>
                </a:solidFill>
              </a:rPr>
              <a:t> –a /</a:t>
            </a:r>
            <a:r>
              <a:rPr lang="en-GB" sz="2000" b="1" dirty="0" err="1" smtClean="0">
                <a:solidFill>
                  <a:srgbClr val="92D050"/>
                </a:solidFill>
              </a:rPr>
              <a:t>usr</a:t>
            </a:r>
            <a:r>
              <a:rPr lang="en-GB" sz="2000" b="1" dirty="0" smtClean="0">
                <a:solidFill>
                  <a:srgbClr val="92D050"/>
                </a:solidFill>
              </a:rPr>
              <a:t>/shape/</a:t>
            </a:r>
            <a:r>
              <a:rPr lang="en-GB" sz="2000" b="1" dirty="0" err="1" smtClean="0">
                <a:solidFill>
                  <a:srgbClr val="92D050"/>
                </a:solidFill>
              </a:rPr>
              <a:t>pps</a:t>
            </a:r>
            <a:r>
              <a:rPr lang="en-GB" sz="2000" b="1" dirty="0" smtClean="0">
                <a:solidFill>
                  <a:srgbClr val="92D050"/>
                </a:solidFill>
              </a:rPr>
              <a:t>/ .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endParaRPr lang="en-GB" sz="2000" b="1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 dirty="0" smtClean="0"/>
              <a:t>PPS v2018 installation and running</a:t>
            </a:r>
            <a:endParaRPr lang="sv-SE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2630CA7D-B751-4B6C-9E90-5727B8CB3D64}" type="slidenum">
              <a:rPr lang="sv-SE"/>
              <a:pPr>
                <a:defRPr/>
              </a:pPr>
              <a:t>11</a:t>
            </a:fld>
            <a:endParaRPr lang="sv-SE"/>
          </a:p>
        </p:txBody>
      </p:sp>
      <p:sp>
        <p:nvSpPr>
          <p:cNvPr id="8" name="Rectangle 7"/>
          <p:cNvSpPr txBox="1">
            <a:spLocks noChangeArrowheads="1"/>
          </p:cNvSpPr>
          <p:nvPr/>
        </p:nvSpPr>
        <p:spPr bwMode="auto">
          <a:xfrm>
            <a:off x="757241" y="1778030"/>
            <a:ext cx="7675562" cy="13546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2000" b="1" kern="0" dirty="0" smtClean="0"/>
              <a:t>Prepare:</a:t>
            </a:r>
          </a:p>
          <a:p>
            <a:r>
              <a:rPr lang="en-GB" sz="2000" b="1" kern="0" dirty="0" smtClean="0"/>
              <a:t>Download PPS binary packages from helpdesk</a:t>
            </a:r>
          </a:p>
          <a:p>
            <a:r>
              <a:rPr lang="en-GB" sz="2000" b="1" kern="0" dirty="0" smtClean="0"/>
              <a:t>Create directories needed (</a:t>
            </a:r>
            <a:r>
              <a:rPr lang="en-GB" sz="2000" b="1" kern="0" dirty="0" err="1" smtClean="0"/>
              <a:t>ppswork</a:t>
            </a:r>
            <a:r>
              <a:rPr lang="en-GB" sz="2000" b="1" kern="0" dirty="0" smtClean="0"/>
              <a:t>, RPMS, data)</a:t>
            </a:r>
          </a:p>
          <a:p>
            <a:pPr marL="0" indent="0">
              <a:buFont typeface="Wingdings" pitchFamily="2" charset="2"/>
              <a:buNone/>
            </a:pPr>
            <a:endParaRPr lang="en-GB" sz="2000" b="1" kern="0" dirty="0" smtClean="0"/>
          </a:p>
          <a:p>
            <a:pPr marL="0" indent="0">
              <a:buFont typeface="Wingdings" pitchFamily="2" charset="2"/>
              <a:buNone/>
            </a:pPr>
            <a:endParaRPr lang="en-GB" sz="2000" b="1" kern="0" dirty="0"/>
          </a:p>
        </p:txBody>
      </p:sp>
    </p:spTree>
    <p:extLst>
      <p:ext uri="{BB962C8B-B14F-4D97-AF65-F5344CB8AC3E}">
        <p14:creationId xmlns:p14="http://schemas.microsoft.com/office/powerpoint/2010/main" val="338830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Installing from binaries (</a:t>
            </a:r>
            <a:r>
              <a:rPr lang="en-GB" dirty="0"/>
              <a:t>U</a:t>
            </a:r>
            <a:r>
              <a:rPr lang="en-GB" dirty="0" smtClean="0"/>
              <a:t>buntu)</a:t>
            </a:r>
          </a:p>
        </p:txBody>
      </p:sp>
      <p:sp>
        <p:nvSpPr>
          <p:cNvPr id="77831" name="Rectangle 7"/>
          <p:cNvSpPr>
            <a:spLocks noGrp="1" noChangeArrowheads="1"/>
          </p:cNvSpPr>
          <p:nvPr>
            <p:ph idx="1"/>
          </p:nvPr>
        </p:nvSpPr>
        <p:spPr>
          <a:xfrm>
            <a:off x="757238" y="3132667"/>
            <a:ext cx="7675562" cy="3076046"/>
          </a:xfrm>
          <a:solidFill>
            <a:schemeClr val="tx1"/>
          </a:solidFill>
        </p:spPr>
        <p:txBody>
          <a:bodyPr/>
          <a:lstStyle/>
          <a:p>
            <a:r>
              <a:rPr lang="en-GB" sz="2000" b="1" dirty="0" smtClean="0">
                <a:solidFill>
                  <a:srgbClr val="92D050"/>
                </a:solidFill>
              </a:rPr>
              <a:t>cd </a:t>
            </a:r>
            <a:r>
              <a:rPr lang="en-GB" sz="2000" b="1" dirty="0" err="1" smtClean="0">
                <a:solidFill>
                  <a:srgbClr val="92D050"/>
                </a:solidFill>
              </a:rPr>
              <a:t>ppswork</a:t>
            </a:r>
            <a:endParaRPr lang="en-GB" sz="2000" b="1" dirty="0" smtClean="0">
              <a:solidFill>
                <a:srgbClr val="92D050"/>
              </a:solidFill>
            </a:endParaRPr>
          </a:p>
          <a:p>
            <a:r>
              <a:rPr lang="en-GB" sz="2000" b="1" dirty="0" smtClean="0">
                <a:solidFill>
                  <a:srgbClr val="92D050"/>
                </a:solidFill>
              </a:rPr>
              <a:t>tar </a:t>
            </a:r>
            <a:r>
              <a:rPr lang="en-GB" sz="2000" b="1" dirty="0" err="1" smtClean="0">
                <a:solidFill>
                  <a:srgbClr val="92D050"/>
                </a:solidFill>
              </a:rPr>
              <a:t>xvfz</a:t>
            </a:r>
            <a:r>
              <a:rPr lang="en-GB" sz="2000" b="1" dirty="0" smtClean="0">
                <a:solidFill>
                  <a:srgbClr val="92D050"/>
                </a:solidFill>
              </a:rPr>
              <a:t> pps_ubuntu_scripts.tgz</a:t>
            </a:r>
          </a:p>
          <a:p>
            <a:r>
              <a:rPr lang="en-GB" sz="2000" b="1" dirty="0">
                <a:solidFill>
                  <a:srgbClr val="92D050"/>
                </a:solidFill>
              </a:rPr>
              <a:t>cd </a:t>
            </a:r>
            <a:r>
              <a:rPr lang="en-GB" sz="2000" b="1" dirty="0" smtClean="0">
                <a:solidFill>
                  <a:srgbClr val="92D050"/>
                </a:solidFill>
              </a:rPr>
              <a:t>../</a:t>
            </a:r>
            <a:r>
              <a:rPr lang="en-GB" sz="2000" b="1" dirty="0" err="1" smtClean="0">
                <a:solidFill>
                  <a:srgbClr val="92D050"/>
                </a:solidFill>
              </a:rPr>
              <a:t>debian</a:t>
            </a:r>
            <a:endParaRPr lang="en-GB" sz="2000" b="1" dirty="0">
              <a:solidFill>
                <a:srgbClr val="92D050"/>
              </a:solidFill>
            </a:endParaRPr>
          </a:p>
          <a:p>
            <a:r>
              <a:rPr lang="en-GB" sz="2000" b="1" dirty="0">
                <a:solidFill>
                  <a:srgbClr val="92D050"/>
                </a:solidFill>
              </a:rPr>
              <a:t>tar </a:t>
            </a:r>
            <a:r>
              <a:rPr lang="en-GB" sz="2000" b="1" dirty="0" err="1">
                <a:solidFill>
                  <a:srgbClr val="92D050"/>
                </a:solidFill>
              </a:rPr>
              <a:t>xvfz</a:t>
            </a:r>
            <a:r>
              <a:rPr lang="en-GB" sz="2000" b="1" dirty="0">
                <a:solidFill>
                  <a:srgbClr val="92D050"/>
                </a:solidFill>
              </a:rPr>
              <a:t> </a:t>
            </a:r>
            <a:r>
              <a:rPr lang="en-GB" sz="2000" b="1" dirty="0" smtClean="0">
                <a:solidFill>
                  <a:srgbClr val="92D050"/>
                </a:solidFill>
              </a:rPr>
              <a:t>pps_v2018_ubuntu16.tgz</a:t>
            </a:r>
          </a:p>
          <a:p>
            <a:r>
              <a:rPr lang="en-GB" sz="2000" b="1" dirty="0" smtClean="0">
                <a:solidFill>
                  <a:srgbClr val="92D050"/>
                </a:solidFill>
              </a:rPr>
              <a:t>../ppswork/ubuntu16_dpkg_install_pps.sh</a:t>
            </a:r>
          </a:p>
          <a:p>
            <a:r>
              <a:rPr lang="en-GB" sz="2000" b="1" dirty="0" smtClean="0">
                <a:solidFill>
                  <a:srgbClr val="92D050"/>
                </a:solidFill>
              </a:rPr>
              <a:t>cd ../data</a:t>
            </a:r>
          </a:p>
          <a:p>
            <a:r>
              <a:rPr lang="en-GB" sz="2000" b="1" dirty="0" err="1" smtClean="0">
                <a:solidFill>
                  <a:srgbClr val="92D050"/>
                </a:solidFill>
              </a:rPr>
              <a:t>rsync</a:t>
            </a:r>
            <a:r>
              <a:rPr lang="en-GB" sz="2000" b="1" dirty="0" smtClean="0">
                <a:solidFill>
                  <a:srgbClr val="92D050"/>
                </a:solidFill>
              </a:rPr>
              <a:t> –a /</a:t>
            </a:r>
            <a:r>
              <a:rPr lang="en-GB" sz="2000" b="1" dirty="0" err="1" smtClean="0">
                <a:solidFill>
                  <a:srgbClr val="92D050"/>
                </a:solidFill>
              </a:rPr>
              <a:t>usr</a:t>
            </a:r>
            <a:r>
              <a:rPr lang="en-GB" sz="2000" b="1" dirty="0" smtClean="0">
                <a:solidFill>
                  <a:srgbClr val="92D050"/>
                </a:solidFill>
              </a:rPr>
              <a:t>/shape/</a:t>
            </a:r>
            <a:r>
              <a:rPr lang="en-GB" sz="2000" b="1" dirty="0" err="1" smtClean="0">
                <a:solidFill>
                  <a:srgbClr val="92D050"/>
                </a:solidFill>
              </a:rPr>
              <a:t>pps</a:t>
            </a:r>
            <a:r>
              <a:rPr lang="en-GB" sz="2000" b="1" dirty="0" smtClean="0">
                <a:solidFill>
                  <a:srgbClr val="92D050"/>
                </a:solidFill>
              </a:rPr>
              <a:t>/ .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endParaRPr lang="en-GB" sz="2000" b="1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 dirty="0" smtClean="0"/>
              <a:t>PPS v2018 installation and running</a:t>
            </a:r>
            <a:endParaRPr lang="sv-SE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2630CA7D-B751-4B6C-9E90-5727B8CB3D64}" type="slidenum">
              <a:rPr lang="sv-SE"/>
              <a:pPr>
                <a:defRPr/>
              </a:pPr>
              <a:t>12</a:t>
            </a:fld>
            <a:endParaRPr lang="sv-SE"/>
          </a:p>
        </p:txBody>
      </p:sp>
      <p:sp>
        <p:nvSpPr>
          <p:cNvPr id="8" name="Rectangle 7"/>
          <p:cNvSpPr txBox="1">
            <a:spLocks noChangeArrowheads="1"/>
          </p:cNvSpPr>
          <p:nvPr/>
        </p:nvSpPr>
        <p:spPr bwMode="auto">
          <a:xfrm>
            <a:off x="757241" y="1778030"/>
            <a:ext cx="7675562" cy="13546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2000" b="1" kern="0" dirty="0" smtClean="0"/>
              <a:t>Prepare:</a:t>
            </a:r>
          </a:p>
          <a:p>
            <a:r>
              <a:rPr lang="en-GB" sz="2000" b="1" kern="0" dirty="0" smtClean="0"/>
              <a:t>Download PPS binary packages from helpdesk</a:t>
            </a:r>
          </a:p>
          <a:p>
            <a:r>
              <a:rPr lang="en-GB" sz="2000" b="1" kern="0" dirty="0" smtClean="0"/>
              <a:t>Create directories needed (</a:t>
            </a:r>
            <a:r>
              <a:rPr lang="en-GB" sz="2000" b="1" kern="0" dirty="0" err="1" smtClean="0"/>
              <a:t>ppswork</a:t>
            </a:r>
            <a:r>
              <a:rPr lang="en-GB" sz="2000" b="1" kern="0" dirty="0" smtClean="0"/>
              <a:t>, </a:t>
            </a:r>
            <a:r>
              <a:rPr lang="en-GB" sz="2000" b="1" kern="0" dirty="0" err="1" smtClean="0"/>
              <a:t>debian</a:t>
            </a:r>
            <a:r>
              <a:rPr lang="en-GB" sz="2000" b="1" kern="0" dirty="0" smtClean="0"/>
              <a:t>, data)</a:t>
            </a:r>
          </a:p>
          <a:p>
            <a:pPr marL="0" indent="0">
              <a:buFont typeface="Wingdings" pitchFamily="2" charset="2"/>
              <a:buNone/>
            </a:pPr>
            <a:endParaRPr lang="en-GB" sz="2000" b="1" kern="0" dirty="0" smtClean="0"/>
          </a:p>
          <a:p>
            <a:pPr marL="0" indent="0">
              <a:buFont typeface="Wingdings" pitchFamily="2" charset="2"/>
              <a:buNone/>
            </a:pPr>
            <a:endParaRPr lang="en-GB" sz="2000" b="1" kern="0" dirty="0"/>
          </a:p>
        </p:txBody>
      </p:sp>
    </p:spTree>
    <p:extLst>
      <p:ext uri="{BB962C8B-B14F-4D97-AF65-F5344CB8AC3E}">
        <p14:creationId xmlns:p14="http://schemas.microsoft.com/office/powerpoint/2010/main" val="231220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Destinations for the binary installation</a:t>
            </a:r>
          </a:p>
        </p:txBody>
      </p:sp>
      <p:sp>
        <p:nvSpPr>
          <p:cNvPr id="7783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b="1" dirty="0" smtClean="0"/>
              <a:t>This is not configurable</a:t>
            </a:r>
          </a:p>
          <a:p>
            <a:r>
              <a:rPr lang="en-GB" sz="2000" b="1" dirty="0" smtClean="0"/>
              <a:t>AAPP, AHAMAP, ACPG&amp;CPP installs under /opt</a:t>
            </a:r>
          </a:p>
          <a:p>
            <a:r>
              <a:rPr lang="en-GB" sz="2000" b="1" dirty="0" smtClean="0"/>
              <a:t>Other packages installs under  /</a:t>
            </a:r>
            <a:r>
              <a:rPr lang="en-GB" sz="2000" b="1" dirty="0" err="1" smtClean="0"/>
              <a:t>usr</a:t>
            </a:r>
            <a:endParaRPr lang="en-GB" sz="2000" b="1" dirty="0" smtClean="0"/>
          </a:p>
          <a:p>
            <a:r>
              <a:rPr lang="en-GB" sz="2000" b="1" dirty="0" smtClean="0"/>
              <a:t>PPS data installs under /</a:t>
            </a:r>
            <a:r>
              <a:rPr lang="en-GB" sz="2000" b="1" dirty="0" err="1" smtClean="0"/>
              <a:t>usr</a:t>
            </a:r>
            <a:r>
              <a:rPr lang="en-GB" sz="2000" b="1" dirty="0" smtClean="0"/>
              <a:t>/share/</a:t>
            </a:r>
            <a:r>
              <a:rPr lang="en-GB" sz="2000" b="1" dirty="0" err="1" smtClean="0"/>
              <a:t>pps</a:t>
            </a:r>
            <a:r>
              <a:rPr lang="en-GB" sz="2000" b="1" dirty="0" smtClean="0"/>
              <a:t>, but is suggested to copy to, and use in </a:t>
            </a:r>
            <a:r>
              <a:rPr lang="en-GB" sz="2000" b="1" dirty="0" err="1" smtClean="0"/>
              <a:t>eg</a:t>
            </a:r>
            <a:r>
              <a:rPr lang="en-GB" sz="2000" b="1" dirty="0" smtClean="0"/>
              <a:t>.: $HOME/data</a:t>
            </a:r>
          </a:p>
          <a:p>
            <a:pPr marL="457200" lvl="1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sz="2000" b="1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 dirty="0" smtClean="0"/>
              <a:t>PPS v2018 installation and running</a:t>
            </a:r>
            <a:endParaRPr lang="sv-SE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2630CA7D-B751-4B6C-9E90-5727B8CB3D64}" type="slidenum">
              <a:rPr lang="sv-SE"/>
              <a:pPr>
                <a:defRPr/>
              </a:pPr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960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0" name="Rectangle 6"/>
          <p:cNvSpPr>
            <a:spLocks noGrp="1" noChangeArrowheads="1"/>
          </p:cNvSpPr>
          <p:nvPr>
            <p:ph type="title"/>
          </p:nvPr>
        </p:nvSpPr>
        <p:spPr>
          <a:xfrm>
            <a:off x="757238" y="828675"/>
            <a:ext cx="7845849" cy="817563"/>
          </a:xfrm>
        </p:spPr>
        <p:txBody>
          <a:bodyPr/>
          <a:lstStyle/>
          <a:p>
            <a:r>
              <a:rPr lang="en-GB" dirty="0" smtClean="0"/>
              <a:t>Installing from source code, Third Party </a:t>
            </a:r>
            <a:r>
              <a:rPr lang="en-GB" dirty="0" err="1" smtClean="0"/>
              <a:t>sw</a:t>
            </a:r>
            <a:r>
              <a:rPr lang="en-GB" dirty="0" smtClean="0"/>
              <a:t>  1(2) without </a:t>
            </a:r>
            <a:r>
              <a:rPr lang="en-GB" dirty="0" err="1" smtClean="0"/>
              <a:t>Conda</a:t>
            </a:r>
            <a:endParaRPr lang="en-GB" dirty="0" smtClean="0"/>
          </a:p>
        </p:txBody>
      </p:sp>
      <p:sp>
        <p:nvSpPr>
          <p:cNvPr id="7783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b="1" dirty="0" smtClean="0"/>
              <a:t>Start with third party </a:t>
            </a:r>
            <a:r>
              <a:rPr lang="en-GB" sz="2000" b="1" dirty="0" err="1" smtClean="0"/>
              <a:t>s.w.</a:t>
            </a:r>
            <a:endParaRPr lang="en-GB" dirty="0" smtClean="0"/>
          </a:p>
          <a:p>
            <a:r>
              <a:rPr lang="en-GB" sz="2000" b="1" dirty="0" smtClean="0"/>
              <a:t>The needs are listed on the helpdesk</a:t>
            </a:r>
            <a:endParaRPr lang="en-GB" dirty="0" smtClean="0"/>
          </a:p>
          <a:p>
            <a:r>
              <a:rPr lang="en-GB" sz="2000" b="1" dirty="0" smtClean="0"/>
              <a:t>Existing installations can be used</a:t>
            </a:r>
          </a:p>
          <a:p>
            <a:pPr lvl="1"/>
            <a:r>
              <a:rPr lang="en-GB" sz="2000" b="1" dirty="0" smtClean="0"/>
              <a:t>PPS accepts most versions and combinations –though we can not guarantee that all versions and combinations works. (See also comments in helpdesk.)</a:t>
            </a:r>
          </a:p>
          <a:p>
            <a:r>
              <a:rPr lang="en-GB" sz="2000" b="1" dirty="0" smtClean="0"/>
              <a:t>Both python </a:t>
            </a:r>
            <a:r>
              <a:rPr lang="en-GB" sz="2000" b="1" dirty="0"/>
              <a:t>2 </a:t>
            </a:r>
            <a:r>
              <a:rPr lang="en-GB" sz="2000" b="1" dirty="0" smtClean="0"/>
              <a:t>(≥ </a:t>
            </a:r>
            <a:r>
              <a:rPr lang="en-GB" sz="2000" b="1" dirty="0"/>
              <a:t>2.7) and </a:t>
            </a:r>
            <a:r>
              <a:rPr lang="en-GB" sz="2000" b="1" dirty="0" smtClean="0"/>
              <a:t>python </a:t>
            </a:r>
            <a:r>
              <a:rPr lang="en-GB" sz="2000" b="1" dirty="0"/>
              <a:t>3 (</a:t>
            </a:r>
            <a:r>
              <a:rPr lang="en-GB" sz="2000" b="1" dirty="0" smtClean="0"/>
              <a:t>≥ 3.3) works, with matching python packages.</a:t>
            </a:r>
          </a:p>
          <a:p>
            <a:r>
              <a:rPr lang="en-GB" sz="2000" b="1" dirty="0" smtClean="0"/>
              <a:t>Install remaining packages</a:t>
            </a:r>
          </a:p>
          <a:p>
            <a:pPr lvl="1"/>
            <a:r>
              <a:rPr lang="en-GB" sz="2000" b="1" dirty="0" smtClean="0"/>
              <a:t>Python packages: use pip or </a:t>
            </a:r>
            <a:r>
              <a:rPr lang="en-GB" sz="2000" b="1" dirty="0" err="1" smtClean="0"/>
              <a:t>easy_install</a:t>
            </a:r>
            <a:endParaRPr lang="en-GB" sz="2000" b="1" dirty="0" smtClean="0"/>
          </a:p>
          <a:p>
            <a:pPr lvl="1"/>
            <a:r>
              <a:rPr lang="en-GB" sz="2000" b="1" dirty="0" smtClean="0"/>
              <a:t>Not python packages: individual installation procedure</a:t>
            </a:r>
          </a:p>
          <a:p>
            <a:pPr lvl="1"/>
            <a:r>
              <a:rPr lang="en-GB" sz="2000" b="1" dirty="0" smtClean="0"/>
              <a:t>All packages can be found on helpdesk, if preferred</a:t>
            </a:r>
            <a:endParaRPr lang="en-GB" sz="2000" b="1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 dirty="0" smtClean="0"/>
              <a:t>PPS v2018 installation and running</a:t>
            </a:r>
            <a:endParaRPr lang="sv-SE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2630CA7D-B751-4B6C-9E90-5727B8CB3D64}" type="slidenum">
              <a:rPr lang="sv-SE"/>
              <a:pPr>
                <a:defRPr/>
              </a:pPr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312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0" name="Rectangle 6"/>
          <p:cNvSpPr>
            <a:spLocks noGrp="1" noChangeArrowheads="1"/>
          </p:cNvSpPr>
          <p:nvPr>
            <p:ph type="title"/>
          </p:nvPr>
        </p:nvSpPr>
        <p:spPr>
          <a:xfrm>
            <a:off x="757238" y="828675"/>
            <a:ext cx="7807213" cy="817563"/>
          </a:xfrm>
        </p:spPr>
        <p:txBody>
          <a:bodyPr/>
          <a:lstStyle/>
          <a:p>
            <a:r>
              <a:rPr lang="en-GB" dirty="0" smtClean="0"/>
              <a:t>Installing from source code, Third Party </a:t>
            </a:r>
            <a:r>
              <a:rPr lang="en-GB" dirty="0" err="1" smtClean="0"/>
              <a:t>sw</a:t>
            </a:r>
            <a:r>
              <a:rPr lang="en-GB" dirty="0" smtClean="0"/>
              <a:t> 2(2) with </a:t>
            </a:r>
            <a:r>
              <a:rPr lang="en-GB" dirty="0" err="1" smtClean="0"/>
              <a:t>Conda</a:t>
            </a:r>
            <a:endParaRPr lang="en-GB" dirty="0" smtClean="0"/>
          </a:p>
        </p:txBody>
      </p:sp>
      <p:sp>
        <p:nvSpPr>
          <p:cNvPr id="7783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b="1" dirty="0" smtClean="0"/>
              <a:t>An easier way to install all third party </a:t>
            </a:r>
            <a:r>
              <a:rPr lang="en-GB" sz="2000" b="1" dirty="0" err="1" smtClean="0"/>
              <a:t>s.w.</a:t>
            </a:r>
            <a:endParaRPr lang="en-GB" sz="2000" b="1" dirty="0" smtClean="0"/>
          </a:p>
          <a:p>
            <a:pPr marL="342900" lvl="1" indent="-342900"/>
            <a:r>
              <a:rPr lang="en-GB" sz="2000" b="1" dirty="0"/>
              <a:t>Have a </a:t>
            </a:r>
            <a:r>
              <a:rPr lang="en-GB" sz="2000" b="1" dirty="0" err="1"/>
              <a:t>Conda</a:t>
            </a:r>
            <a:r>
              <a:rPr lang="en-GB" sz="2000" b="1" dirty="0"/>
              <a:t> environment  </a:t>
            </a:r>
            <a:r>
              <a:rPr lang="en-GB" sz="2000" b="1" dirty="0" smtClean="0"/>
              <a:t>(must </a:t>
            </a:r>
            <a:r>
              <a:rPr lang="en-GB" sz="2000" b="1" dirty="0"/>
              <a:t>be python3</a:t>
            </a:r>
            <a:r>
              <a:rPr lang="en-GB" sz="2000" b="1" dirty="0" smtClean="0"/>
              <a:t>)</a:t>
            </a:r>
            <a:endParaRPr lang="en-GB" sz="2000" b="1" dirty="0"/>
          </a:p>
          <a:p>
            <a:pPr marL="342900" lvl="1" indent="-342900"/>
            <a:r>
              <a:rPr lang="en-GB" sz="2000" b="1" dirty="0" smtClean="0"/>
              <a:t>Install </a:t>
            </a:r>
            <a:r>
              <a:rPr lang="en-GB" sz="2000" b="1" dirty="0"/>
              <a:t>all third party </a:t>
            </a:r>
            <a:r>
              <a:rPr lang="en-GB" sz="2000" b="1" dirty="0" err="1"/>
              <a:t>s.w.</a:t>
            </a:r>
            <a:r>
              <a:rPr lang="en-GB" sz="2000" b="1" dirty="0"/>
              <a:t> with: </a:t>
            </a:r>
            <a:r>
              <a:rPr lang="en-GB" sz="2000" b="1" dirty="0" smtClean="0"/>
              <a:t>ppsv2018_1_conda_environment.yml (provided on helpdesk)</a:t>
            </a:r>
          </a:p>
          <a:p>
            <a:pPr marL="342900" lvl="1" indent="-342900"/>
            <a:r>
              <a:rPr lang="en-GB" sz="2000" b="1" dirty="0" smtClean="0"/>
              <a:t>Some special measures for further PPS installation, see installation note</a:t>
            </a:r>
          </a:p>
          <a:p>
            <a:pPr marL="342900" lvl="1" indent="-342900"/>
            <a:r>
              <a:rPr lang="en-GB" sz="2000" b="1" dirty="0" smtClean="0"/>
              <a:t>Install </a:t>
            </a:r>
            <a:r>
              <a:rPr lang="en-GB" sz="2000" b="1" dirty="0" err="1" smtClean="0"/>
              <a:t>pps_nwp</a:t>
            </a:r>
            <a:r>
              <a:rPr lang="en-GB" sz="2000" b="1" dirty="0" smtClean="0"/>
              <a:t> with pip</a:t>
            </a:r>
          </a:p>
          <a:p>
            <a:pPr marL="342900" lvl="1" indent="-342900"/>
            <a:r>
              <a:rPr lang="en-GB" sz="2000" b="1" dirty="0" smtClean="0"/>
              <a:t>Only works for PPS v2018.1 and later</a:t>
            </a:r>
            <a:endParaRPr lang="en-GB" sz="2000" b="1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 dirty="0" smtClean="0"/>
              <a:t>PPS v2018 installation and running</a:t>
            </a:r>
            <a:endParaRPr lang="sv-SE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2630CA7D-B751-4B6C-9E90-5727B8CB3D64}" type="slidenum">
              <a:rPr lang="sv-SE"/>
              <a:pPr>
                <a:defRPr/>
              </a:pPr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272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Installing from source code</a:t>
            </a:r>
          </a:p>
        </p:txBody>
      </p:sp>
      <p:sp>
        <p:nvSpPr>
          <p:cNvPr id="77831" name="Rectangle 7"/>
          <p:cNvSpPr>
            <a:spLocks noGrp="1" noChangeArrowheads="1"/>
          </p:cNvSpPr>
          <p:nvPr>
            <p:ph idx="1"/>
          </p:nvPr>
        </p:nvSpPr>
        <p:spPr>
          <a:xfrm>
            <a:off x="757238" y="1722438"/>
            <a:ext cx="7634287" cy="4964112"/>
          </a:xfrm>
        </p:spPr>
        <p:txBody>
          <a:bodyPr/>
          <a:lstStyle/>
          <a:p>
            <a:r>
              <a:rPr lang="en-GB" sz="2000" b="1" dirty="0" smtClean="0"/>
              <a:t>Make sure your PYTHONPATH includes:</a:t>
            </a:r>
          </a:p>
          <a:p>
            <a:pPr lvl="1"/>
            <a:r>
              <a:rPr lang="en-GB" sz="2000" b="1" dirty="0" smtClean="0"/>
              <a:t>Where third party </a:t>
            </a:r>
            <a:r>
              <a:rPr lang="en-GB" sz="2000" b="1" dirty="0" err="1" smtClean="0"/>
              <a:t>s.w.</a:t>
            </a:r>
            <a:r>
              <a:rPr lang="en-GB" sz="2000" b="1" dirty="0" smtClean="0"/>
              <a:t> python packages are installed </a:t>
            </a:r>
            <a:r>
              <a:rPr lang="en-GB" sz="1800" dirty="0" smtClean="0"/>
              <a:t>(if not using the standard place)</a:t>
            </a:r>
          </a:p>
          <a:p>
            <a:pPr lvl="1"/>
            <a:r>
              <a:rPr lang="en-GB" sz="2000" b="1" dirty="0" smtClean="0"/>
              <a:t>Where you plan to install </a:t>
            </a:r>
            <a:r>
              <a:rPr lang="en-GB" sz="2000" b="1" dirty="0" err="1" smtClean="0"/>
              <a:t>pps_nwp</a:t>
            </a:r>
            <a:r>
              <a:rPr lang="en-GB" sz="2000" b="1" dirty="0" smtClean="0"/>
              <a:t> </a:t>
            </a:r>
            <a:r>
              <a:rPr lang="en-GB" sz="1800" dirty="0" smtClean="0"/>
              <a:t>(unnecessary if using pip)</a:t>
            </a:r>
          </a:p>
          <a:p>
            <a:pPr marL="0" indent="0">
              <a:buNone/>
            </a:pPr>
            <a:endParaRPr lang="en-GB" sz="2000" b="1" dirty="0"/>
          </a:p>
          <a:p>
            <a:r>
              <a:rPr lang="en-GB" sz="2000" b="1" dirty="0" smtClean="0"/>
              <a:t>Instructions in Installation_Notes_v2018.pdf</a:t>
            </a:r>
            <a:endParaRPr lang="en-GB" sz="2000" b="1" dirty="0"/>
          </a:p>
          <a:p>
            <a:r>
              <a:rPr lang="en-GB" sz="2000" b="1" dirty="0" smtClean="0"/>
              <a:t>Download PPS packages from helpdesk</a:t>
            </a:r>
          </a:p>
          <a:p>
            <a:r>
              <a:rPr lang="en-GB" sz="2000" b="1" dirty="0" smtClean="0"/>
              <a:t>Install the packages in the following order</a:t>
            </a:r>
          </a:p>
          <a:p>
            <a:pPr lvl="1"/>
            <a:r>
              <a:rPr lang="en-GB" sz="2000" b="1" dirty="0" err="1"/>
              <a:t>p</a:t>
            </a:r>
            <a:r>
              <a:rPr lang="en-GB" sz="2000" b="1" dirty="0" err="1" smtClean="0"/>
              <a:t>ps_nwp</a:t>
            </a:r>
            <a:endParaRPr lang="en-GB" sz="2000" b="1" dirty="0" smtClean="0"/>
          </a:p>
          <a:p>
            <a:pPr lvl="1"/>
            <a:r>
              <a:rPr lang="en-GB" sz="2000" b="1" dirty="0" smtClean="0"/>
              <a:t>AHAMAP</a:t>
            </a:r>
          </a:p>
          <a:p>
            <a:pPr lvl="1"/>
            <a:r>
              <a:rPr lang="en-GB" sz="2000" b="1" dirty="0" smtClean="0"/>
              <a:t>ACPG</a:t>
            </a:r>
          </a:p>
          <a:p>
            <a:pPr lvl="1"/>
            <a:r>
              <a:rPr lang="en-GB" sz="2000" b="1" dirty="0" smtClean="0"/>
              <a:t>CPP</a:t>
            </a:r>
          </a:p>
          <a:p>
            <a:r>
              <a:rPr lang="en-GB" sz="2000" b="1" dirty="0" smtClean="0"/>
              <a:t>Optional: download and install test data; download reference data</a:t>
            </a:r>
            <a:endParaRPr lang="en-GB" sz="2000" b="1" dirty="0"/>
          </a:p>
          <a:p>
            <a:pPr lvl="1"/>
            <a:endParaRPr lang="en-GB" sz="2000" b="1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 dirty="0" smtClean="0"/>
              <a:t>PPS v2018 installation and running</a:t>
            </a:r>
            <a:endParaRPr lang="sv-SE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2630CA7D-B751-4B6C-9E90-5727B8CB3D64}" type="slidenum">
              <a:rPr lang="sv-SE"/>
              <a:pPr>
                <a:defRPr/>
              </a:pPr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072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Install </a:t>
            </a:r>
            <a:r>
              <a:rPr lang="en-GB" dirty="0" err="1" smtClean="0"/>
              <a:t>pps_nwp</a:t>
            </a:r>
            <a:endParaRPr lang="en-GB" dirty="0" smtClean="0"/>
          </a:p>
        </p:txBody>
      </p:sp>
      <p:sp>
        <p:nvSpPr>
          <p:cNvPr id="77831" name="Rectangle 7"/>
          <p:cNvSpPr>
            <a:spLocks noGrp="1" noChangeArrowheads="1"/>
          </p:cNvSpPr>
          <p:nvPr>
            <p:ph idx="1"/>
          </p:nvPr>
        </p:nvSpPr>
        <p:spPr>
          <a:xfrm>
            <a:off x="757238" y="3451287"/>
            <a:ext cx="7634287" cy="1120774"/>
          </a:xfrm>
          <a:solidFill>
            <a:schemeClr val="tx1"/>
          </a:solidFill>
        </p:spPr>
        <p:txBody>
          <a:bodyPr/>
          <a:lstStyle/>
          <a:p>
            <a:r>
              <a:rPr lang="en-GB" sz="2000" b="1" dirty="0">
                <a:solidFill>
                  <a:srgbClr val="92D050"/>
                </a:solidFill>
              </a:rPr>
              <a:t>t</a:t>
            </a:r>
            <a:r>
              <a:rPr lang="en-GB" sz="2000" b="1" dirty="0" smtClean="0">
                <a:solidFill>
                  <a:srgbClr val="92D050"/>
                </a:solidFill>
              </a:rPr>
              <a:t>ar </a:t>
            </a:r>
            <a:r>
              <a:rPr lang="en-GB" sz="2000" b="1" dirty="0" err="1" smtClean="0">
                <a:solidFill>
                  <a:srgbClr val="92D050"/>
                </a:solidFill>
              </a:rPr>
              <a:t>xvfz</a:t>
            </a:r>
            <a:r>
              <a:rPr lang="en-GB" sz="2000" b="1" dirty="0" smtClean="0">
                <a:solidFill>
                  <a:srgbClr val="92D050"/>
                </a:solidFill>
              </a:rPr>
              <a:t> pps_nwp-1.0.1.tar.gz</a:t>
            </a:r>
          </a:p>
          <a:p>
            <a:r>
              <a:rPr lang="en-GB" sz="2000" b="1" dirty="0" smtClean="0">
                <a:solidFill>
                  <a:srgbClr val="92D050"/>
                </a:solidFill>
              </a:rPr>
              <a:t>cd </a:t>
            </a:r>
            <a:r>
              <a:rPr lang="en-GB" sz="2000" b="1" dirty="0" err="1" smtClean="0">
                <a:solidFill>
                  <a:srgbClr val="92D050"/>
                </a:solidFill>
              </a:rPr>
              <a:t>pps_nwp</a:t>
            </a:r>
            <a:endParaRPr lang="en-GB" sz="2000" b="1" dirty="0" smtClean="0">
              <a:solidFill>
                <a:srgbClr val="92D050"/>
              </a:solidFill>
            </a:endParaRPr>
          </a:p>
          <a:p>
            <a:r>
              <a:rPr lang="en-GB" sz="2000" b="1" dirty="0">
                <a:solidFill>
                  <a:srgbClr val="92D050"/>
                </a:solidFill>
              </a:rPr>
              <a:t>p</a:t>
            </a:r>
            <a:r>
              <a:rPr lang="en-GB" sz="2000" b="1" dirty="0" smtClean="0">
                <a:solidFill>
                  <a:srgbClr val="92D050"/>
                </a:solidFill>
              </a:rPr>
              <a:t>ython setup.py install --prefix=/</a:t>
            </a:r>
            <a:r>
              <a:rPr lang="en-GB" sz="2000" b="1" dirty="0" err="1" smtClean="0">
                <a:solidFill>
                  <a:srgbClr val="92D050"/>
                </a:solidFill>
              </a:rPr>
              <a:t>local_disk</a:t>
            </a:r>
            <a:r>
              <a:rPr lang="en-GB" sz="2000" b="1" dirty="0" smtClean="0">
                <a:solidFill>
                  <a:srgbClr val="92D050"/>
                </a:solidFill>
              </a:rPr>
              <a:t>/opt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endParaRPr lang="en-GB" sz="2000" b="1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 dirty="0" smtClean="0"/>
              <a:t>PPS v2018 installation and running</a:t>
            </a:r>
            <a:endParaRPr lang="sv-SE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2630CA7D-B751-4B6C-9E90-5727B8CB3D64}" type="slidenum">
              <a:rPr lang="sv-SE"/>
              <a:pPr>
                <a:defRPr/>
              </a:pPr>
              <a:t>17</a:t>
            </a:fld>
            <a:endParaRPr lang="sv-SE"/>
          </a:p>
        </p:txBody>
      </p:sp>
      <p:sp>
        <p:nvSpPr>
          <p:cNvPr id="6" name="Rectangle 7"/>
          <p:cNvSpPr txBox="1">
            <a:spLocks noChangeArrowheads="1"/>
          </p:cNvSpPr>
          <p:nvPr/>
        </p:nvSpPr>
        <p:spPr bwMode="auto">
          <a:xfrm>
            <a:off x="752470" y="2060583"/>
            <a:ext cx="7634287" cy="868366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sz="2000" b="1" kern="0" dirty="0" smtClean="0">
                <a:solidFill>
                  <a:srgbClr val="92D050"/>
                </a:solidFill>
              </a:rPr>
              <a:t>tar </a:t>
            </a:r>
            <a:r>
              <a:rPr lang="en-GB" sz="2000" b="1" kern="0" dirty="0" err="1" smtClean="0">
                <a:solidFill>
                  <a:srgbClr val="92D050"/>
                </a:solidFill>
              </a:rPr>
              <a:t>xvfz</a:t>
            </a:r>
            <a:r>
              <a:rPr lang="en-GB" sz="2000" b="1" kern="0" dirty="0" smtClean="0">
                <a:solidFill>
                  <a:srgbClr val="92D050"/>
                </a:solidFill>
              </a:rPr>
              <a:t> pps_nwp-1.0.1.tar.gz</a:t>
            </a:r>
          </a:p>
          <a:p>
            <a:r>
              <a:rPr lang="en-GB" sz="2000" b="1" kern="0" dirty="0" smtClean="0">
                <a:solidFill>
                  <a:srgbClr val="92D050"/>
                </a:solidFill>
              </a:rPr>
              <a:t>pip install &lt;</a:t>
            </a:r>
            <a:r>
              <a:rPr lang="en-GB" sz="2000" b="1" kern="0" dirty="0" err="1" smtClean="0">
                <a:solidFill>
                  <a:srgbClr val="92D050"/>
                </a:solidFill>
              </a:rPr>
              <a:t>path_to_pps_nwp</a:t>
            </a:r>
            <a:r>
              <a:rPr lang="en-GB" sz="2000" b="1" kern="0" dirty="0" smtClean="0">
                <a:solidFill>
                  <a:srgbClr val="92D050"/>
                </a:solidFill>
              </a:rPr>
              <a:t>&gt;/</a:t>
            </a:r>
            <a:r>
              <a:rPr lang="en-GB" sz="2000" b="1" kern="0" dirty="0" err="1" smtClean="0">
                <a:solidFill>
                  <a:srgbClr val="92D050"/>
                </a:solidFill>
              </a:rPr>
              <a:t>pps_nwp</a:t>
            </a:r>
            <a:r>
              <a:rPr lang="en-GB" sz="2000" b="1" kern="0" dirty="0">
                <a:solidFill>
                  <a:srgbClr val="92D050"/>
                </a:solidFill>
              </a:rPr>
              <a:t>/</a:t>
            </a:r>
            <a:endParaRPr lang="en-GB" sz="2000" b="1" kern="0" dirty="0" smtClean="0">
              <a:solidFill>
                <a:srgbClr val="92D050"/>
              </a:solidFill>
            </a:endParaRPr>
          </a:p>
          <a:p>
            <a:pPr marL="0" indent="0">
              <a:buFont typeface="Wingdings" pitchFamily="2" charset="2"/>
              <a:buNone/>
            </a:pPr>
            <a:endParaRPr lang="en-GB" sz="2000" b="1" kern="0" dirty="0" smtClean="0"/>
          </a:p>
          <a:p>
            <a:pPr marL="0" indent="0">
              <a:buFont typeface="Wingdings" pitchFamily="2" charset="2"/>
              <a:buNone/>
            </a:pPr>
            <a:endParaRPr lang="en-GB" sz="2000" b="1" kern="0" dirty="0" smtClean="0"/>
          </a:p>
          <a:p>
            <a:pPr marL="0" indent="0">
              <a:buFont typeface="Wingdings" pitchFamily="2" charset="2"/>
              <a:buNone/>
            </a:pPr>
            <a:endParaRPr lang="en-GB" sz="2000" b="1" kern="0" dirty="0"/>
          </a:p>
        </p:txBody>
      </p:sp>
      <p:sp>
        <p:nvSpPr>
          <p:cNvPr id="3" name="textruta 2"/>
          <p:cNvSpPr txBox="1"/>
          <p:nvPr/>
        </p:nvSpPr>
        <p:spPr>
          <a:xfrm>
            <a:off x="800015" y="3000371"/>
            <a:ext cx="6672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 smtClean="0"/>
              <a:t>or </a:t>
            </a:r>
            <a:r>
              <a:rPr lang="sv-SE" sz="2000" b="1" dirty="0" err="1" smtClean="0"/>
              <a:t>using</a:t>
            </a:r>
            <a:r>
              <a:rPr lang="sv-SE" sz="2000" b="1" dirty="0" smtClean="0"/>
              <a:t> </a:t>
            </a:r>
            <a:r>
              <a:rPr lang="sv-SE" sz="2000" b="1" dirty="0" err="1" smtClean="0"/>
              <a:t>easy_install</a:t>
            </a:r>
            <a:r>
              <a:rPr lang="sv-SE" sz="2000" b="1" dirty="0" smtClean="0"/>
              <a:t>:</a:t>
            </a:r>
            <a:endParaRPr lang="sv-SE" sz="2000" b="1" dirty="0"/>
          </a:p>
        </p:txBody>
      </p:sp>
      <p:sp>
        <p:nvSpPr>
          <p:cNvPr id="9" name="textruta 8"/>
          <p:cNvSpPr txBox="1"/>
          <p:nvPr/>
        </p:nvSpPr>
        <p:spPr>
          <a:xfrm>
            <a:off x="838111" y="1666819"/>
            <a:ext cx="75486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 err="1"/>
              <a:t>U</a:t>
            </a:r>
            <a:r>
              <a:rPr lang="sv-SE" sz="2000" b="1" dirty="0" err="1" smtClean="0"/>
              <a:t>sing</a:t>
            </a:r>
            <a:r>
              <a:rPr lang="sv-SE" sz="2000" b="1" dirty="0" smtClean="0"/>
              <a:t> pip:</a:t>
            </a:r>
            <a:endParaRPr lang="sv-SE" sz="2000" b="1" dirty="0"/>
          </a:p>
        </p:txBody>
      </p:sp>
    </p:spTree>
    <p:extLst>
      <p:ext uri="{BB962C8B-B14F-4D97-AF65-F5344CB8AC3E}">
        <p14:creationId xmlns:p14="http://schemas.microsoft.com/office/powerpoint/2010/main" val="165034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Install AHAMAP</a:t>
            </a:r>
          </a:p>
        </p:txBody>
      </p:sp>
      <p:sp>
        <p:nvSpPr>
          <p:cNvPr id="77831" name="Rectangle 7"/>
          <p:cNvSpPr>
            <a:spLocks noGrp="1" noChangeArrowheads="1"/>
          </p:cNvSpPr>
          <p:nvPr>
            <p:ph idx="1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en-GB" sz="2000" b="1" dirty="0">
                <a:solidFill>
                  <a:srgbClr val="92D050"/>
                </a:solidFill>
              </a:rPr>
              <a:t>t</a:t>
            </a:r>
            <a:r>
              <a:rPr lang="en-GB" sz="2000" b="1" dirty="0" smtClean="0">
                <a:solidFill>
                  <a:srgbClr val="92D050"/>
                </a:solidFill>
              </a:rPr>
              <a:t>ar </a:t>
            </a:r>
            <a:r>
              <a:rPr lang="en-GB" sz="2000" b="1" dirty="0" err="1" smtClean="0">
                <a:solidFill>
                  <a:srgbClr val="92D050"/>
                </a:solidFill>
              </a:rPr>
              <a:t>xvfz</a:t>
            </a:r>
            <a:r>
              <a:rPr lang="en-GB" sz="2000" b="1" dirty="0" smtClean="0">
                <a:solidFill>
                  <a:srgbClr val="92D050"/>
                </a:solidFill>
              </a:rPr>
              <a:t> ahamap_v2018.tar.gz</a:t>
            </a:r>
          </a:p>
          <a:p>
            <a:r>
              <a:rPr lang="en-GB" sz="2000" b="1" dirty="0" smtClean="0">
                <a:solidFill>
                  <a:srgbClr val="92D050"/>
                </a:solidFill>
              </a:rPr>
              <a:t>cd ahamap_v2018</a:t>
            </a:r>
          </a:p>
          <a:p>
            <a:r>
              <a:rPr lang="en-GB" sz="2000" b="1" dirty="0">
                <a:solidFill>
                  <a:srgbClr val="92D050"/>
                </a:solidFill>
              </a:rPr>
              <a:t>./configure - -prefix=/local disk/opt/AHAMAP/v2018 - -with-</a:t>
            </a:r>
            <a:r>
              <a:rPr lang="en-GB" sz="2000" b="1" dirty="0" err="1">
                <a:solidFill>
                  <a:srgbClr val="92D050"/>
                </a:solidFill>
              </a:rPr>
              <a:t>proj</a:t>
            </a:r>
            <a:r>
              <a:rPr lang="en-GB" sz="2000" b="1" dirty="0">
                <a:solidFill>
                  <a:srgbClr val="92D050"/>
                </a:solidFill>
              </a:rPr>
              <a:t>=/</a:t>
            </a:r>
            <a:r>
              <a:rPr lang="en-GB" sz="2000" b="1" dirty="0" err="1">
                <a:solidFill>
                  <a:srgbClr val="92D050"/>
                </a:solidFill>
              </a:rPr>
              <a:t>usr</a:t>
            </a:r>
            <a:r>
              <a:rPr lang="en-GB" sz="2000" b="1" dirty="0">
                <a:solidFill>
                  <a:srgbClr val="92D050"/>
                </a:solidFill>
              </a:rPr>
              <a:t>/include,/</a:t>
            </a:r>
            <a:r>
              <a:rPr lang="en-GB" sz="2000" b="1" dirty="0" err="1" smtClean="0">
                <a:solidFill>
                  <a:srgbClr val="92D050"/>
                </a:solidFill>
              </a:rPr>
              <a:t>usr</a:t>
            </a:r>
            <a:r>
              <a:rPr lang="en-GB" sz="2000" b="1" dirty="0" smtClean="0">
                <a:solidFill>
                  <a:srgbClr val="92D050"/>
                </a:solidFill>
              </a:rPr>
              <a:t>/lib64 - </a:t>
            </a:r>
            <a:r>
              <a:rPr lang="en-GB" sz="2000" b="1" dirty="0">
                <a:solidFill>
                  <a:srgbClr val="92D050"/>
                </a:solidFill>
              </a:rPr>
              <a:t>-</a:t>
            </a:r>
            <a:r>
              <a:rPr lang="en-GB" sz="2000" b="1" dirty="0" smtClean="0">
                <a:solidFill>
                  <a:srgbClr val="92D050"/>
                </a:solidFill>
              </a:rPr>
              <a:t>with-python2</a:t>
            </a:r>
          </a:p>
          <a:p>
            <a:r>
              <a:rPr lang="en-GB" sz="2000" b="1" dirty="0">
                <a:solidFill>
                  <a:srgbClr val="92D050"/>
                </a:solidFill>
              </a:rPr>
              <a:t>m</a:t>
            </a:r>
            <a:r>
              <a:rPr lang="en-GB" sz="2000" b="1" dirty="0" smtClean="0">
                <a:solidFill>
                  <a:srgbClr val="92D050"/>
                </a:solidFill>
              </a:rPr>
              <a:t>ake</a:t>
            </a:r>
          </a:p>
          <a:p>
            <a:r>
              <a:rPr lang="en-GB" sz="2000" b="1" dirty="0">
                <a:solidFill>
                  <a:srgbClr val="92D050"/>
                </a:solidFill>
              </a:rPr>
              <a:t>m</a:t>
            </a:r>
            <a:r>
              <a:rPr lang="en-GB" sz="2000" b="1" dirty="0" smtClean="0">
                <a:solidFill>
                  <a:srgbClr val="92D050"/>
                </a:solidFill>
              </a:rPr>
              <a:t>ake check</a:t>
            </a:r>
          </a:p>
          <a:p>
            <a:r>
              <a:rPr lang="en-GB" sz="2000" b="1" dirty="0">
                <a:solidFill>
                  <a:srgbClr val="92D050"/>
                </a:solidFill>
              </a:rPr>
              <a:t>m</a:t>
            </a:r>
            <a:r>
              <a:rPr lang="en-GB" sz="2000" b="1" dirty="0" smtClean="0">
                <a:solidFill>
                  <a:srgbClr val="92D050"/>
                </a:solidFill>
              </a:rPr>
              <a:t>ake install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endParaRPr lang="en-GB" sz="2000" b="1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 dirty="0" smtClean="0"/>
              <a:t>PPS v2018 installation and running</a:t>
            </a:r>
            <a:endParaRPr lang="sv-SE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2630CA7D-B751-4B6C-9E90-5727B8CB3D64}" type="slidenum">
              <a:rPr lang="sv-SE"/>
              <a:pPr>
                <a:defRPr/>
              </a:pPr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77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Install ACPG</a:t>
            </a:r>
          </a:p>
        </p:txBody>
      </p:sp>
      <p:sp>
        <p:nvSpPr>
          <p:cNvPr id="77831" name="Rectangle 7"/>
          <p:cNvSpPr>
            <a:spLocks noGrp="1" noChangeArrowheads="1"/>
          </p:cNvSpPr>
          <p:nvPr>
            <p:ph idx="1"/>
          </p:nvPr>
        </p:nvSpPr>
        <p:spPr>
          <a:xfrm>
            <a:off x="757238" y="1722439"/>
            <a:ext cx="7634287" cy="4830762"/>
          </a:xfrm>
          <a:solidFill>
            <a:schemeClr val="tx1"/>
          </a:solidFill>
        </p:spPr>
        <p:txBody>
          <a:bodyPr/>
          <a:lstStyle/>
          <a:p>
            <a:r>
              <a:rPr lang="en-GB" sz="2000" b="1" dirty="0">
                <a:solidFill>
                  <a:srgbClr val="92D050"/>
                </a:solidFill>
              </a:rPr>
              <a:t>t</a:t>
            </a:r>
            <a:r>
              <a:rPr lang="en-GB" sz="2000" b="1" dirty="0" smtClean="0">
                <a:solidFill>
                  <a:srgbClr val="92D050"/>
                </a:solidFill>
              </a:rPr>
              <a:t>ar </a:t>
            </a:r>
            <a:r>
              <a:rPr lang="en-GB" sz="2000" b="1" dirty="0" err="1" smtClean="0">
                <a:solidFill>
                  <a:srgbClr val="92D050"/>
                </a:solidFill>
              </a:rPr>
              <a:t>xvfz</a:t>
            </a:r>
            <a:r>
              <a:rPr lang="en-GB" sz="2000" b="1" dirty="0" smtClean="0">
                <a:solidFill>
                  <a:srgbClr val="92D050"/>
                </a:solidFill>
              </a:rPr>
              <a:t> acpg_v2018.tar.gz</a:t>
            </a:r>
          </a:p>
          <a:p>
            <a:r>
              <a:rPr lang="en-GB" sz="2000" b="1" dirty="0">
                <a:solidFill>
                  <a:srgbClr val="92D050"/>
                </a:solidFill>
              </a:rPr>
              <a:t>t</a:t>
            </a:r>
            <a:r>
              <a:rPr lang="en-GB" sz="2000" b="1" dirty="0" smtClean="0">
                <a:solidFill>
                  <a:srgbClr val="92D050"/>
                </a:solidFill>
              </a:rPr>
              <a:t>ar </a:t>
            </a:r>
            <a:r>
              <a:rPr lang="en-GB" sz="2000" b="1" dirty="0" err="1" smtClean="0">
                <a:solidFill>
                  <a:srgbClr val="92D050"/>
                </a:solidFill>
              </a:rPr>
              <a:t>xvfz</a:t>
            </a:r>
            <a:r>
              <a:rPr lang="en-GB" sz="2000" b="1" dirty="0" smtClean="0">
                <a:solidFill>
                  <a:srgbClr val="92D050"/>
                </a:solidFill>
              </a:rPr>
              <a:t> acpg_staticdata_v2018.tar.gz</a:t>
            </a:r>
          </a:p>
          <a:p>
            <a:r>
              <a:rPr lang="en-GB" sz="2000" b="1" dirty="0" smtClean="0">
                <a:solidFill>
                  <a:srgbClr val="92D050"/>
                </a:solidFill>
              </a:rPr>
              <a:t>cd </a:t>
            </a:r>
            <a:r>
              <a:rPr lang="en-GB" sz="2000" b="1" dirty="0" err="1" smtClean="0">
                <a:solidFill>
                  <a:srgbClr val="92D050"/>
                </a:solidFill>
              </a:rPr>
              <a:t>acpg</a:t>
            </a:r>
            <a:endParaRPr lang="en-GB" sz="2000" b="1" dirty="0" smtClean="0">
              <a:solidFill>
                <a:srgbClr val="92D050"/>
              </a:solidFill>
            </a:endParaRPr>
          </a:p>
          <a:p>
            <a:r>
              <a:rPr lang="en-GB" sz="2000" b="1" dirty="0" smtClean="0">
                <a:solidFill>
                  <a:srgbClr val="92D050"/>
                </a:solidFill>
              </a:rPr>
              <a:t>./</a:t>
            </a:r>
            <a:r>
              <a:rPr lang="en-GB" sz="2000" b="1" dirty="0">
                <a:solidFill>
                  <a:srgbClr val="92D050"/>
                </a:solidFill>
              </a:rPr>
              <a:t>configure </a:t>
            </a:r>
            <a:r>
              <a:rPr lang="en-GB" sz="2000" b="1" dirty="0" smtClean="0">
                <a:solidFill>
                  <a:srgbClr val="92D050"/>
                </a:solidFill>
              </a:rPr>
              <a:t>--</a:t>
            </a:r>
            <a:r>
              <a:rPr lang="en-GB" sz="2000" b="1" dirty="0">
                <a:solidFill>
                  <a:srgbClr val="92D050"/>
                </a:solidFill>
              </a:rPr>
              <a:t>prefix=/local disk/opt/ACPG/v2018 </a:t>
            </a:r>
            <a:r>
              <a:rPr lang="en-GB" sz="2000" b="1" dirty="0" smtClean="0">
                <a:solidFill>
                  <a:srgbClr val="92D050"/>
                </a:solidFill>
              </a:rPr>
              <a:t>--</a:t>
            </a:r>
            <a:r>
              <a:rPr lang="en-GB" sz="2000" b="1" dirty="0">
                <a:solidFill>
                  <a:srgbClr val="92D050"/>
                </a:solidFill>
              </a:rPr>
              <a:t>with-</a:t>
            </a:r>
            <a:r>
              <a:rPr lang="en-GB" sz="2000" b="1" dirty="0" err="1">
                <a:solidFill>
                  <a:srgbClr val="92D050"/>
                </a:solidFill>
              </a:rPr>
              <a:t>ahamap</a:t>
            </a:r>
            <a:r>
              <a:rPr lang="en-GB" sz="2000" b="1" dirty="0">
                <a:solidFill>
                  <a:srgbClr val="92D050"/>
                </a:solidFill>
              </a:rPr>
              <a:t>=/local </a:t>
            </a:r>
            <a:r>
              <a:rPr lang="en-GB" sz="2000" b="1" dirty="0" smtClean="0">
                <a:solidFill>
                  <a:srgbClr val="92D050"/>
                </a:solidFill>
              </a:rPr>
              <a:t>disk/opt/AHAMAP/v2018 </a:t>
            </a:r>
            <a:r>
              <a:rPr lang="en-GB" sz="2000" b="1" dirty="0">
                <a:solidFill>
                  <a:srgbClr val="92D050"/>
                </a:solidFill>
              </a:rPr>
              <a:t>--with-</a:t>
            </a:r>
            <a:r>
              <a:rPr lang="en-GB" sz="2000" b="1" dirty="0" err="1">
                <a:solidFill>
                  <a:srgbClr val="92D050"/>
                </a:solidFill>
              </a:rPr>
              <a:t>proj</a:t>
            </a:r>
            <a:r>
              <a:rPr lang="en-GB" sz="2000" b="1" dirty="0" smtClean="0">
                <a:solidFill>
                  <a:srgbClr val="92D050"/>
                </a:solidFill>
              </a:rPr>
              <a:t>= /</a:t>
            </a:r>
            <a:r>
              <a:rPr lang="en-GB" sz="2000" b="1" dirty="0" err="1">
                <a:solidFill>
                  <a:srgbClr val="92D050"/>
                </a:solidFill>
              </a:rPr>
              <a:t>usr</a:t>
            </a:r>
            <a:r>
              <a:rPr lang="en-GB" sz="2000" b="1" dirty="0">
                <a:solidFill>
                  <a:srgbClr val="92D050"/>
                </a:solidFill>
              </a:rPr>
              <a:t>/include</a:t>
            </a:r>
            <a:r>
              <a:rPr lang="en-GB" sz="2000" b="1" dirty="0" smtClean="0">
                <a:solidFill>
                  <a:srgbClr val="92D050"/>
                </a:solidFill>
              </a:rPr>
              <a:t>,/</a:t>
            </a:r>
            <a:r>
              <a:rPr lang="en-GB" sz="2000" b="1" dirty="0" err="1">
                <a:solidFill>
                  <a:srgbClr val="92D050"/>
                </a:solidFill>
              </a:rPr>
              <a:t>usr</a:t>
            </a:r>
            <a:r>
              <a:rPr lang="en-GB" sz="2000" b="1" dirty="0">
                <a:solidFill>
                  <a:srgbClr val="92D050"/>
                </a:solidFill>
              </a:rPr>
              <a:t>/lib64</a:t>
            </a:r>
            <a:r>
              <a:rPr lang="en-GB" sz="2000" b="1" dirty="0" smtClean="0">
                <a:solidFill>
                  <a:srgbClr val="92D050"/>
                </a:solidFill>
              </a:rPr>
              <a:t> --with-hdf5</a:t>
            </a:r>
            <a:r>
              <a:rPr lang="en-GB" sz="2000" b="1" dirty="0">
                <a:solidFill>
                  <a:srgbClr val="92D050"/>
                </a:solidFill>
              </a:rPr>
              <a:t>=/</a:t>
            </a:r>
            <a:r>
              <a:rPr lang="en-GB" sz="2000" b="1" dirty="0" err="1">
                <a:solidFill>
                  <a:srgbClr val="92D050"/>
                </a:solidFill>
              </a:rPr>
              <a:t>usr</a:t>
            </a:r>
            <a:r>
              <a:rPr lang="en-GB" sz="2000" b="1" dirty="0">
                <a:solidFill>
                  <a:srgbClr val="92D050"/>
                </a:solidFill>
              </a:rPr>
              <a:t>/include,/</a:t>
            </a:r>
            <a:r>
              <a:rPr lang="en-GB" sz="2000" b="1" dirty="0" err="1" smtClean="0">
                <a:solidFill>
                  <a:srgbClr val="92D050"/>
                </a:solidFill>
              </a:rPr>
              <a:t>usr</a:t>
            </a:r>
            <a:r>
              <a:rPr lang="en-GB" sz="2000" b="1" dirty="0" smtClean="0">
                <a:solidFill>
                  <a:srgbClr val="92D050"/>
                </a:solidFill>
              </a:rPr>
              <a:t>/lib64       --with-</a:t>
            </a:r>
            <a:r>
              <a:rPr lang="en-GB" sz="2000" b="1" dirty="0" err="1" smtClean="0">
                <a:solidFill>
                  <a:srgbClr val="92D050"/>
                </a:solidFill>
              </a:rPr>
              <a:t>netcdf</a:t>
            </a:r>
            <a:r>
              <a:rPr lang="en-GB" sz="2000" b="1" dirty="0">
                <a:solidFill>
                  <a:srgbClr val="92D050"/>
                </a:solidFill>
              </a:rPr>
              <a:t>=/</a:t>
            </a:r>
            <a:r>
              <a:rPr lang="en-GB" sz="2000" b="1" dirty="0" err="1">
                <a:solidFill>
                  <a:srgbClr val="92D050"/>
                </a:solidFill>
              </a:rPr>
              <a:t>usr</a:t>
            </a:r>
            <a:r>
              <a:rPr lang="en-GB" sz="2000" b="1" dirty="0">
                <a:solidFill>
                  <a:srgbClr val="92D050"/>
                </a:solidFill>
              </a:rPr>
              <a:t>/include,/</a:t>
            </a:r>
            <a:r>
              <a:rPr lang="en-GB" sz="2000" b="1" dirty="0" err="1">
                <a:solidFill>
                  <a:srgbClr val="92D050"/>
                </a:solidFill>
              </a:rPr>
              <a:t>usr</a:t>
            </a:r>
            <a:r>
              <a:rPr lang="en-GB" sz="2000" b="1" dirty="0">
                <a:solidFill>
                  <a:srgbClr val="92D050"/>
                </a:solidFill>
              </a:rPr>
              <a:t>/lib64 </a:t>
            </a:r>
            <a:r>
              <a:rPr lang="en-GB" sz="2000" b="1" dirty="0" smtClean="0">
                <a:solidFill>
                  <a:srgbClr val="92D050"/>
                </a:solidFill>
              </a:rPr>
              <a:t>--</a:t>
            </a:r>
            <a:r>
              <a:rPr lang="en-GB" sz="2000" b="1" dirty="0">
                <a:solidFill>
                  <a:srgbClr val="92D050"/>
                </a:solidFill>
              </a:rPr>
              <a:t>with-python2 </a:t>
            </a:r>
            <a:r>
              <a:rPr lang="en-GB" sz="2000" b="1" dirty="0" smtClean="0">
                <a:solidFill>
                  <a:srgbClr val="92D050"/>
                </a:solidFill>
              </a:rPr>
              <a:t>--</a:t>
            </a:r>
            <a:r>
              <a:rPr lang="en-GB" sz="2000" b="1" dirty="0" err="1" smtClean="0">
                <a:solidFill>
                  <a:srgbClr val="92D050"/>
                </a:solidFill>
              </a:rPr>
              <a:t>datadir</a:t>
            </a:r>
            <a:r>
              <a:rPr lang="en-GB" sz="2000" b="1" dirty="0" smtClean="0">
                <a:solidFill>
                  <a:srgbClr val="92D050"/>
                </a:solidFill>
              </a:rPr>
              <a:t> =/</a:t>
            </a:r>
            <a:r>
              <a:rPr lang="en-GB" sz="2000" b="1" dirty="0">
                <a:solidFill>
                  <a:srgbClr val="92D050"/>
                </a:solidFill>
              </a:rPr>
              <a:t>local </a:t>
            </a:r>
            <a:r>
              <a:rPr lang="en-GB" sz="2000" b="1" dirty="0" smtClean="0">
                <a:solidFill>
                  <a:srgbClr val="92D050"/>
                </a:solidFill>
              </a:rPr>
              <a:t>disk/data/</a:t>
            </a:r>
            <a:r>
              <a:rPr lang="en-GB" sz="2000" b="1" dirty="0" err="1" smtClean="0">
                <a:solidFill>
                  <a:srgbClr val="92D050"/>
                </a:solidFill>
              </a:rPr>
              <a:t>pps</a:t>
            </a:r>
            <a:r>
              <a:rPr lang="en-GB" sz="2000" b="1" dirty="0" smtClean="0">
                <a:solidFill>
                  <a:srgbClr val="92D050"/>
                </a:solidFill>
              </a:rPr>
              <a:t> --</a:t>
            </a:r>
            <a:r>
              <a:rPr lang="en-GB" sz="2000" b="1" dirty="0">
                <a:solidFill>
                  <a:srgbClr val="92D050"/>
                </a:solidFill>
              </a:rPr>
              <a:t>with-</a:t>
            </a:r>
            <a:r>
              <a:rPr lang="en-GB" sz="2000" b="1" dirty="0" err="1">
                <a:solidFill>
                  <a:srgbClr val="92D050"/>
                </a:solidFill>
              </a:rPr>
              <a:t>gac</a:t>
            </a:r>
            <a:r>
              <a:rPr lang="en-GB" sz="2000" b="1" dirty="0">
                <a:solidFill>
                  <a:srgbClr val="92D050"/>
                </a:solidFill>
              </a:rPr>
              <a:t>=no</a:t>
            </a:r>
          </a:p>
          <a:p>
            <a:r>
              <a:rPr lang="en-GB" sz="2000" b="1" dirty="0" smtClean="0">
                <a:solidFill>
                  <a:srgbClr val="92D050"/>
                </a:solidFill>
              </a:rPr>
              <a:t>make</a:t>
            </a:r>
          </a:p>
          <a:p>
            <a:r>
              <a:rPr lang="en-GB" sz="2000" b="1" dirty="0">
                <a:solidFill>
                  <a:srgbClr val="92D050"/>
                </a:solidFill>
              </a:rPr>
              <a:t>m</a:t>
            </a:r>
            <a:r>
              <a:rPr lang="en-GB" sz="2000" b="1" dirty="0" smtClean="0">
                <a:solidFill>
                  <a:srgbClr val="92D050"/>
                </a:solidFill>
              </a:rPr>
              <a:t>ake check</a:t>
            </a:r>
          </a:p>
          <a:p>
            <a:r>
              <a:rPr lang="en-GB" sz="2000" b="1" dirty="0">
                <a:solidFill>
                  <a:srgbClr val="92D050"/>
                </a:solidFill>
              </a:rPr>
              <a:t>m</a:t>
            </a:r>
            <a:r>
              <a:rPr lang="en-GB" sz="2000" b="1" dirty="0" smtClean="0">
                <a:solidFill>
                  <a:srgbClr val="92D050"/>
                </a:solidFill>
              </a:rPr>
              <a:t>ake install</a:t>
            </a:r>
          </a:p>
          <a:p>
            <a:r>
              <a:rPr lang="en-GB" sz="2000" b="1" dirty="0">
                <a:solidFill>
                  <a:srgbClr val="92D050"/>
                </a:solidFill>
              </a:rPr>
              <a:t>m</a:t>
            </a:r>
            <a:r>
              <a:rPr lang="en-GB" sz="2000" b="1" dirty="0" smtClean="0">
                <a:solidFill>
                  <a:srgbClr val="92D050"/>
                </a:solidFill>
              </a:rPr>
              <a:t>ake install-data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endParaRPr lang="en-GB" sz="2000" b="1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 dirty="0" smtClean="0"/>
              <a:t>PPS v2018 installation and running</a:t>
            </a:r>
            <a:endParaRPr lang="sv-SE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2630CA7D-B751-4B6C-9E90-5727B8CB3D64}" type="slidenum">
              <a:rPr lang="sv-SE"/>
              <a:pPr>
                <a:defRPr/>
              </a:pPr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243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Did</a:t>
            </a:r>
            <a:r>
              <a:rPr lang="sv-SE" dirty="0" smtClean="0"/>
              <a:t> </a:t>
            </a:r>
            <a:r>
              <a:rPr lang="sv-SE" dirty="0" err="1" smtClean="0"/>
              <a:t>you</a:t>
            </a:r>
            <a:r>
              <a:rPr lang="sv-SE" dirty="0" smtClean="0"/>
              <a:t> listen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previous</a:t>
            </a:r>
            <a:r>
              <a:rPr lang="sv-SE" dirty="0" smtClean="0"/>
              <a:t> presentation </a:t>
            </a:r>
            <a:r>
              <a:rPr lang="sv-SE" dirty="0" err="1" smtClean="0"/>
              <a:t>today</a:t>
            </a:r>
            <a:r>
              <a:rPr lang="sv-SE" dirty="0" smtClean="0"/>
              <a:t> on PPS v2018 </a:t>
            </a:r>
            <a:r>
              <a:rPr lang="sv-SE" dirty="0" err="1" smtClean="0"/>
              <a:t>scientific</a:t>
            </a:r>
            <a:r>
              <a:rPr lang="sv-SE" dirty="0" smtClean="0"/>
              <a:t> </a:t>
            </a:r>
            <a:r>
              <a:rPr lang="sv-SE" dirty="0" err="1" smtClean="0"/>
              <a:t>aspects</a:t>
            </a:r>
            <a:r>
              <a:rPr lang="sv-SE" dirty="0" smtClean="0"/>
              <a:t>? 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2</a:t>
            </a:fld>
            <a:endParaRPr lang="sv-SE"/>
          </a:p>
        </p:txBody>
      </p:sp>
      <p:sp>
        <p:nvSpPr>
          <p:cNvPr id="6" name="Rektangel 5"/>
          <p:cNvSpPr/>
          <p:nvPr/>
        </p:nvSpPr>
        <p:spPr>
          <a:xfrm>
            <a:off x="800447" y="1953490"/>
            <a:ext cx="2622177" cy="1372719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/>
          <p:cNvSpPr txBox="1"/>
          <p:nvPr/>
        </p:nvSpPr>
        <p:spPr>
          <a:xfrm>
            <a:off x="4059382" y="1802716"/>
            <a:ext cx="191192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3200" dirty="0" smtClean="0"/>
          </a:p>
          <a:p>
            <a:r>
              <a:rPr lang="sv-SE" sz="3200" dirty="0" err="1" smtClean="0"/>
              <a:t>Yes</a:t>
            </a:r>
            <a:endParaRPr lang="sv-SE" sz="3200" dirty="0" smtClean="0"/>
          </a:p>
          <a:p>
            <a:endParaRPr lang="sv-SE" sz="3200" dirty="0" smtClean="0"/>
          </a:p>
          <a:p>
            <a:endParaRPr lang="sv-SE" sz="3200" dirty="0"/>
          </a:p>
          <a:p>
            <a:endParaRPr lang="sv-SE" sz="3200" dirty="0" smtClean="0"/>
          </a:p>
          <a:p>
            <a:r>
              <a:rPr lang="sv-SE" sz="3200" dirty="0" smtClean="0"/>
              <a:t>No</a:t>
            </a:r>
            <a:endParaRPr lang="sv-SE" sz="3200" dirty="0"/>
          </a:p>
        </p:txBody>
      </p:sp>
      <p:sp>
        <p:nvSpPr>
          <p:cNvPr id="9" name="Rektangel 8"/>
          <p:cNvSpPr/>
          <p:nvPr/>
        </p:nvSpPr>
        <p:spPr>
          <a:xfrm>
            <a:off x="800442" y="3810055"/>
            <a:ext cx="2622177" cy="1372719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292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Install ACPG</a:t>
            </a:r>
          </a:p>
        </p:txBody>
      </p:sp>
      <p:sp>
        <p:nvSpPr>
          <p:cNvPr id="77831" name="Rectangle 7"/>
          <p:cNvSpPr>
            <a:spLocks noGrp="1" noChangeArrowheads="1"/>
          </p:cNvSpPr>
          <p:nvPr>
            <p:ph idx="1"/>
          </p:nvPr>
        </p:nvSpPr>
        <p:spPr>
          <a:xfrm>
            <a:off x="757238" y="3014133"/>
            <a:ext cx="7634287" cy="3589868"/>
          </a:xfrm>
          <a:solidFill>
            <a:schemeClr val="tx1"/>
          </a:solidFill>
        </p:spPr>
        <p:txBody>
          <a:bodyPr/>
          <a:lstStyle/>
          <a:p>
            <a:r>
              <a:rPr lang="en-GB" sz="1800" b="1" dirty="0" smtClean="0">
                <a:solidFill>
                  <a:srgbClr val="92D050"/>
                </a:solidFill>
              </a:rPr>
              <a:t>tar </a:t>
            </a:r>
            <a:r>
              <a:rPr lang="en-GB" sz="1800" b="1" dirty="0" err="1" smtClean="0">
                <a:solidFill>
                  <a:srgbClr val="92D050"/>
                </a:solidFill>
              </a:rPr>
              <a:t>xvfz</a:t>
            </a:r>
            <a:r>
              <a:rPr lang="en-GB" sz="1800" b="1" dirty="0" smtClean="0">
                <a:solidFill>
                  <a:srgbClr val="92D050"/>
                </a:solidFill>
              </a:rPr>
              <a:t> acpg_testdata_v2018.tar.gz</a:t>
            </a:r>
          </a:p>
          <a:p>
            <a:r>
              <a:rPr lang="en-GB" sz="1800" b="1" dirty="0" smtClean="0">
                <a:solidFill>
                  <a:srgbClr val="92D050"/>
                </a:solidFill>
              </a:rPr>
              <a:t>cd </a:t>
            </a:r>
            <a:r>
              <a:rPr lang="en-GB" sz="1800" b="1" dirty="0" err="1" smtClean="0">
                <a:solidFill>
                  <a:srgbClr val="92D050"/>
                </a:solidFill>
              </a:rPr>
              <a:t>acpg</a:t>
            </a:r>
            <a:endParaRPr lang="en-GB" sz="1800" b="1" dirty="0" smtClean="0">
              <a:solidFill>
                <a:srgbClr val="92D050"/>
              </a:solidFill>
            </a:endParaRPr>
          </a:p>
          <a:p>
            <a:r>
              <a:rPr lang="en-GB" sz="1800" b="1" dirty="0" smtClean="0">
                <a:solidFill>
                  <a:srgbClr val="92D050"/>
                </a:solidFill>
              </a:rPr>
              <a:t>make install-</a:t>
            </a:r>
            <a:r>
              <a:rPr lang="en-GB" sz="1800" b="1" dirty="0" err="1" smtClean="0">
                <a:solidFill>
                  <a:srgbClr val="92D050"/>
                </a:solidFill>
              </a:rPr>
              <a:t>testdata</a:t>
            </a:r>
            <a:endParaRPr lang="en-GB" sz="1800" b="1" dirty="0" smtClean="0">
              <a:solidFill>
                <a:srgbClr val="92D050"/>
              </a:solidFill>
            </a:endParaRP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endParaRPr lang="en-GB" sz="2000" b="1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 dirty="0" smtClean="0"/>
              <a:t>PPS v2018 installation and running</a:t>
            </a:r>
            <a:endParaRPr lang="sv-SE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2630CA7D-B751-4B6C-9E90-5727B8CB3D64}" type="slidenum">
              <a:rPr lang="sv-SE"/>
              <a:pPr>
                <a:defRPr/>
              </a:pPr>
              <a:t>20</a:t>
            </a:fld>
            <a:endParaRPr lang="sv-SE"/>
          </a:p>
        </p:txBody>
      </p:sp>
      <p:sp>
        <p:nvSpPr>
          <p:cNvPr id="6" name="Rectangle 7"/>
          <p:cNvSpPr txBox="1">
            <a:spLocks noChangeArrowheads="1"/>
          </p:cNvSpPr>
          <p:nvPr/>
        </p:nvSpPr>
        <p:spPr bwMode="auto">
          <a:xfrm>
            <a:off x="757238" y="1811931"/>
            <a:ext cx="7634287" cy="745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sz="2000" b="1" kern="0" dirty="0" smtClean="0"/>
              <a:t>ACPG </a:t>
            </a:r>
            <a:r>
              <a:rPr lang="en-GB" sz="2000" b="1" kern="0" dirty="0" err="1" smtClean="0"/>
              <a:t>testdata</a:t>
            </a:r>
            <a:r>
              <a:rPr lang="en-GB" sz="2000" b="1" kern="0" dirty="0" smtClean="0"/>
              <a:t> is optional</a:t>
            </a:r>
          </a:p>
          <a:p>
            <a:r>
              <a:rPr lang="en-GB" sz="2000" b="1" kern="0" dirty="0" smtClean="0"/>
              <a:t>Install it after ACPG has been installed</a:t>
            </a:r>
            <a:endParaRPr lang="en-GB" sz="2000" b="1" kern="0" dirty="0"/>
          </a:p>
        </p:txBody>
      </p:sp>
    </p:spTree>
    <p:extLst>
      <p:ext uri="{BB962C8B-B14F-4D97-AF65-F5344CB8AC3E}">
        <p14:creationId xmlns:p14="http://schemas.microsoft.com/office/powerpoint/2010/main" val="272113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Install CPP</a:t>
            </a:r>
          </a:p>
        </p:txBody>
      </p:sp>
      <p:sp>
        <p:nvSpPr>
          <p:cNvPr id="77831" name="Rectangle 7"/>
          <p:cNvSpPr>
            <a:spLocks noGrp="1" noChangeArrowheads="1"/>
          </p:cNvSpPr>
          <p:nvPr>
            <p:ph idx="1"/>
          </p:nvPr>
        </p:nvSpPr>
        <p:spPr>
          <a:xfrm>
            <a:off x="757238" y="2586021"/>
            <a:ext cx="7634287" cy="3154361"/>
          </a:xfrm>
          <a:solidFill>
            <a:schemeClr val="tx1"/>
          </a:solidFill>
        </p:spPr>
        <p:txBody>
          <a:bodyPr/>
          <a:lstStyle/>
          <a:p>
            <a:r>
              <a:rPr lang="en-GB" sz="2000" b="1" dirty="0">
                <a:solidFill>
                  <a:srgbClr val="92D050"/>
                </a:solidFill>
              </a:rPr>
              <a:t>t</a:t>
            </a:r>
            <a:r>
              <a:rPr lang="en-GB" sz="2000" b="1" dirty="0" smtClean="0">
                <a:solidFill>
                  <a:srgbClr val="92D050"/>
                </a:solidFill>
              </a:rPr>
              <a:t>ar </a:t>
            </a:r>
            <a:r>
              <a:rPr lang="en-GB" sz="2000" b="1" dirty="0" err="1" smtClean="0">
                <a:solidFill>
                  <a:srgbClr val="92D050"/>
                </a:solidFill>
              </a:rPr>
              <a:t>xvfz</a:t>
            </a:r>
            <a:r>
              <a:rPr lang="en-GB" sz="2000" b="1" dirty="0" smtClean="0">
                <a:solidFill>
                  <a:srgbClr val="92D050"/>
                </a:solidFill>
              </a:rPr>
              <a:t> cpp_v2018.tar.gz</a:t>
            </a:r>
          </a:p>
          <a:p>
            <a:r>
              <a:rPr lang="en-GB" sz="2000" b="1" dirty="0" smtClean="0">
                <a:solidFill>
                  <a:srgbClr val="92D050"/>
                </a:solidFill>
              </a:rPr>
              <a:t>cd cpp_v2018</a:t>
            </a:r>
          </a:p>
          <a:p>
            <a:r>
              <a:rPr lang="en-GB" sz="2000" b="1" dirty="0">
                <a:solidFill>
                  <a:srgbClr val="92D050"/>
                </a:solidFill>
              </a:rPr>
              <a:t>./configure - -prefix=/local </a:t>
            </a:r>
            <a:r>
              <a:rPr lang="en-GB" sz="2000" b="1" dirty="0" smtClean="0">
                <a:solidFill>
                  <a:srgbClr val="92D050"/>
                </a:solidFill>
              </a:rPr>
              <a:t>disk/opt/ACPG/v2018 </a:t>
            </a:r>
            <a:r>
              <a:rPr lang="en-GB" sz="2000" b="1" dirty="0">
                <a:solidFill>
                  <a:srgbClr val="92D050"/>
                </a:solidFill>
              </a:rPr>
              <a:t>- -with-</a:t>
            </a:r>
            <a:r>
              <a:rPr lang="en-GB" sz="2000" b="1" dirty="0" err="1">
                <a:solidFill>
                  <a:srgbClr val="92D050"/>
                </a:solidFill>
              </a:rPr>
              <a:t>proj</a:t>
            </a:r>
            <a:r>
              <a:rPr lang="en-GB" sz="2000" b="1" dirty="0">
                <a:solidFill>
                  <a:srgbClr val="92D050"/>
                </a:solidFill>
              </a:rPr>
              <a:t>=/</a:t>
            </a:r>
            <a:r>
              <a:rPr lang="en-GB" sz="2000" b="1" dirty="0" err="1">
                <a:solidFill>
                  <a:srgbClr val="92D050"/>
                </a:solidFill>
              </a:rPr>
              <a:t>usr</a:t>
            </a:r>
            <a:r>
              <a:rPr lang="en-GB" sz="2000" b="1" dirty="0">
                <a:solidFill>
                  <a:srgbClr val="92D050"/>
                </a:solidFill>
              </a:rPr>
              <a:t>/include,/</a:t>
            </a:r>
            <a:r>
              <a:rPr lang="en-GB" sz="2000" b="1" dirty="0" err="1" smtClean="0">
                <a:solidFill>
                  <a:srgbClr val="92D050"/>
                </a:solidFill>
              </a:rPr>
              <a:t>usr</a:t>
            </a:r>
            <a:r>
              <a:rPr lang="en-GB" sz="2000" b="1" dirty="0" smtClean="0">
                <a:solidFill>
                  <a:srgbClr val="92D050"/>
                </a:solidFill>
              </a:rPr>
              <a:t>/lib64 - </a:t>
            </a:r>
            <a:r>
              <a:rPr lang="en-GB" sz="2000" b="1" dirty="0">
                <a:solidFill>
                  <a:srgbClr val="92D050"/>
                </a:solidFill>
              </a:rPr>
              <a:t>-</a:t>
            </a:r>
            <a:r>
              <a:rPr lang="en-GB" sz="2000" b="1" dirty="0" smtClean="0">
                <a:solidFill>
                  <a:srgbClr val="92D050"/>
                </a:solidFill>
              </a:rPr>
              <a:t>with-python2</a:t>
            </a:r>
          </a:p>
          <a:p>
            <a:r>
              <a:rPr lang="en-GB" sz="2000" b="1" dirty="0">
                <a:solidFill>
                  <a:srgbClr val="92D050"/>
                </a:solidFill>
              </a:rPr>
              <a:t>m</a:t>
            </a:r>
            <a:r>
              <a:rPr lang="en-GB" sz="2000" b="1" dirty="0" smtClean="0">
                <a:solidFill>
                  <a:srgbClr val="92D050"/>
                </a:solidFill>
              </a:rPr>
              <a:t>ake</a:t>
            </a:r>
          </a:p>
          <a:p>
            <a:r>
              <a:rPr lang="en-GB" sz="2000" b="1" dirty="0">
                <a:solidFill>
                  <a:srgbClr val="92D050"/>
                </a:solidFill>
              </a:rPr>
              <a:t>m</a:t>
            </a:r>
            <a:r>
              <a:rPr lang="en-GB" sz="2000" b="1" dirty="0" smtClean="0">
                <a:solidFill>
                  <a:srgbClr val="92D050"/>
                </a:solidFill>
              </a:rPr>
              <a:t>ake check</a:t>
            </a:r>
          </a:p>
          <a:p>
            <a:r>
              <a:rPr lang="en-GB" sz="2000" b="1" dirty="0">
                <a:solidFill>
                  <a:srgbClr val="92D050"/>
                </a:solidFill>
              </a:rPr>
              <a:t>m</a:t>
            </a:r>
            <a:r>
              <a:rPr lang="en-GB" sz="2000" b="1" dirty="0" smtClean="0">
                <a:solidFill>
                  <a:srgbClr val="92D050"/>
                </a:solidFill>
              </a:rPr>
              <a:t>ake install</a:t>
            </a:r>
          </a:p>
          <a:p>
            <a:r>
              <a:rPr lang="en-GB" sz="2000" b="1" dirty="0">
                <a:solidFill>
                  <a:srgbClr val="92D050"/>
                </a:solidFill>
              </a:rPr>
              <a:t>c</a:t>
            </a:r>
            <a:r>
              <a:rPr lang="en-GB" sz="2000" b="1" dirty="0" smtClean="0">
                <a:solidFill>
                  <a:srgbClr val="92D050"/>
                </a:solidFill>
              </a:rPr>
              <a:t>d /</a:t>
            </a:r>
            <a:r>
              <a:rPr lang="en-GB" sz="2000" b="1" dirty="0" err="1" smtClean="0">
                <a:solidFill>
                  <a:srgbClr val="92D050"/>
                </a:solidFill>
              </a:rPr>
              <a:t>local_disk</a:t>
            </a:r>
            <a:r>
              <a:rPr lang="en-GB" sz="2000" b="1" dirty="0" smtClean="0">
                <a:solidFill>
                  <a:srgbClr val="92D050"/>
                </a:solidFill>
              </a:rPr>
              <a:t>/data/import/</a:t>
            </a:r>
            <a:r>
              <a:rPr lang="en-GB" sz="2000" b="1" dirty="0" err="1" smtClean="0">
                <a:solidFill>
                  <a:srgbClr val="92D050"/>
                </a:solidFill>
              </a:rPr>
              <a:t>CPP_data</a:t>
            </a:r>
            <a:r>
              <a:rPr lang="en-GB" sz="2000" b="1" dirty="0" smtClean="0">
                <a:solidFill>
                  <a:srgbClr val="92D050"/>
                </a:solidFill>
              </a:rPr>
              <a:t>/source</a:t>
            </a:r>
          </a:p>
          <a:p>
            <a:r>
              <a:rPr lang="en-GB" sz="2000" b="1" dirty="0">
                <a:solidFill>
                  <a:srgbClr val="92D050"/>
                </a:solidFill>
              </a:rPr>
              <a:t>t</a:t>
            </a:r>
            <a:r>
              <a:rPr lang="en-GB" sz="2000" b="1" dirty="0" smtClean="0">
                <a:solidFill>
                  <a:srgbClr val="92D050"/>
                </a:solidFill>
              </a:rPr>
              <a:t>ar </a:t>
            </a:r>
            <a:r>
              <a:rPr lang="en-GB" sz="2000" b="1" dirty="0" err="1" smtClean="0">
                <a:solidFill>
                  <a:srgbClr val="92D050"/>
                </a:solidFill>
              </a:rPr>
              <a:t>xvfz</a:t>
            </a:r>
            <a:r>
              <a:rPr lang="en-GB" sz="2000" b="1" dirty="0" smtClean="0">
                <a:solidFill>
                  <a:srgbClr val="92D050"/>
                </a:solidFill>
              </a:rPr>
              <a:t> cpp_ancdata_v2014.tgz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endParaRPr lang="en-GB" sz="2000" b="1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 dirty="0" smtClean="0"/>
              <a:t>PPS v2018 installation and running</a:t>
            </a:r>
            <a:endParaRPr lang="sv-SE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2630CA7D-B751-4B6C-9E90-5727B8CB3D64}" type="slidenum">
              <a:rPr lang="sv-SE"/>
              <a:pPr>
                <a:defRPr/>
              </a:pPr>
              <a:t>21</a:t>
            </a:fld>
            <a:endParaRPr lang="sv-SE"/>
          </a:p>
        </p:txBody>
      </p:sp>
      <p:sp>
        <p:nvSpPr>
          <p:cNvPr id="6" name="Rectangle 7"/>
          <p:cNvSpPr txBox="1">
            <a:spLocks noChangeArrowheads="1"/>
          </p:cNvSpPr>
          <p:nvPr/>
        </p:nvSpPr>
        <p:spPr bwMode="auto">
          <a:xfrm>
            <a:off x="757238" y="1727267"/>
            <a:ext cx="7634287" cy="1094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2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sz="2000" b="1" kern="0" dirty="0" smtClean="0"/>
              <a:t>CPP is optional</a:t>
            </a:r>
          </a:p>
          <a:p>
            <a:r>
              <a:rPr lang="en-GB" sz="2000" b="1" kern="0" dirty="0" smtClean="0"/>
              <a:t>CPP should be installed in the same directory as ACPG</a:t>
            </a:r>
            <a:endParaRPr lang="en-GB" sz="2000" b="1" kern="0" dirty="0"/>
          </a:p>
        </p:txBody>
      </p:sp>
    </p:spTree>
    <p:extLst>
      <p:ext uri="{BB962C8B-B14F-4D97-AF65-F5344CB8AC3E}">
        <p14:creationId xmlns:p14="http://schemas.microsoft.com/office/powerpoint/2010/main" val="237243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238" y="828676"/>
            <a:ext cx="7878762" cy="576792"/>
          </a:xfrm>
        </p:spPr>
        <p:txBody>
          <a:bodyPr/>
          <a:lstStyle/>
          <a:p>
            <a:r>
              <a:rPr lang="en-GB" dirty="0" smtClean="0"/>
              <a:t>Which PPS products are you interested in?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246389" y="1722438"/>
            <a:ext cx="4119612" cy="44862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sv-SE" sz="2400" dirty="0" smtClean="0"/>
              <a:t>Cloud Mask</a:t>
            </a:r>
          </a:p>
          <a:p>
            <a:pPr>
              <a:lnSpc>
                <a:spcPct val="150000"/>
              </a:lnSpc>
            </a:pPr>
            <a:r>
              <a:rPr lang="sv-SE" sz="2400" dirty="0" smtClean="0"/>
              <a:t>Cloud </a:t>
            </a:r>
            <a:r>
              <a:rPr lang="sv-SE" sz="2400" dirty="0" err="1" smtClean="0"/>
              <a:t>Probability</a:t>
            </a:r>
            <a:endParaRPr lang="sv-SE" sz="2400" dirty="0" smtClean="0"/>
          </a:p>
          <a:p>
            <a:pPr>
              <a:lnSpc>
                <a:spcPct val="150000"/>
              </a:lnSpc>
            </a:pPr>
            <a:r>
              <a:rPr lang="sv-SE" sz="2400" dirty="0" smtClean="0"/>
              <a:t>Cloud </a:t>
            </a:r>
            <a:r>
              <a:rPr lang="sv-SE" sz="2400" dirty="0" err="1" smtClean="0"/>
              <a:t>Type</a:t>
            </a:r>
            <a:endParaRPr lang="sv-SE" sz="2400" dirty="0" smtClean="0"/>
          </a:p>
          <a:p>
            <a:pPr>
              <a:lnSpc>
                <a:spcPct val="150000"/>
              </a:lnSpc>
            </a:pPr>
            <a:r>
              <a:rPr lang="sv-SE" sz="2400" dirty="0" smtClean="0"/>
              <a:t>Cloud </a:t>
            </a:r>
            <a:r>
              <a:rPr lang="sv-SE" sz="2400" dirty="0" err="1" smtClean="0"/>
              <a:t>Physical</a:t>
            </a:r>
            <a:r>
              <a:rPr lang="sv-SE" sz="2400" dirty="0" smtClean="0"/>
              <a:t> </a:t>
            </a:r>
            <a:r>
              <a:rPr lang="sv-SE" sz="2400" dirty="0" err="1" smtClean="0"/>
              <a:t>Properties</a:t>
            </a:r>
            <a:endParaRPr lang="sv-SE" sz="2400" dirty="0" smtClean="0"/>
          </a:p>
          <a:p>
            <a:pPr>
              <a:lnSpc>
                <a:spcPct val="150000"/>
              </a:lnSpc>
            </a:pPr>
            <a:r>
              <a:rPr lang="sv-SE" sz="2400" dirty="0" err="1" smtClean="0"/>
              <a:t>Precipitating</a:t>
            </a:r>
            <a:r>
              <a:rPr lang="sv-SE" sz="2400" dirty="0" smtClean="0"/>
              <a:t> Clouds</a:t>
            </a:r>
          </a:p>
          <a:p>
            <a:pPr>
              <a:lnSpc>
                <a:spcPct val="150000"/>
              </a:lnSpc>
            </a:pPr>
            <a:r>
              <a:rPr lang="sv-SE" sz="2400" dirty="0"/>
              <a:t>Cloud </a:t>
            </a:r>
            <a:r>
              <a:rPr lang="sv-SE" sz="2400" dirty="0" err="1"/>
              <a:t>Top</a:t>
            </a:r>
            <a:r>
              <a:rPr lang="sv-SE" sz="2400" dirty="0"/>
              <a:t> </a:t>
            </a:r>
            <a:r>
              <a:rPr lang="sv-SE" sz="2400" dirty="0" err="1"/>
              <a:t>Temperature</a:t>
            </a:r>
            <a:r>
              <a:rPr lang="sv-SE" sz="2400" dirty="0"/>
              <a:t>, </a:t>
            </a:r>
            <a:r>
              <a:rPr lang="sv-SE" sz="2400" dirty="0" err="1"/>
              <a:t>Height</a:t>
            </a:r>
            <a:r>
              <a:rPr lang="sv-SE" sz="2400" dirty="0"/>
              <a:t> and </a:t>
            </a:r>
            <a:r>
              <a:rPr lang="sv-SE" sz="2400" dirty="0" err="1" smtClean="0"/>
              <a:t>Pressure</a:t>
            </a:r>
            <a:endParaRPr lang="sv-SE" sz="2400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22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427815" y="1749114"/>
            <a:ext cx="2622177" cy="486088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/>
          <p:cNvSpPr/>
          <p:nvPr/>
        </p:nvSpPr>
        <p:spPr>
          <a:xfrm>
            <a:off x="410885" y="2358705"/>
            <a:ext cx="2622177" cy="486088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Rektangel 13"/>
          <p:cNvSpPr/>
          <p:nvPr/>
        </p:nvSpPr>
        <p:spPr>
          <a:xfrm>
            <a:off x="410888" y="2985229"/>
            <a:ext cx="2622177" cy="486088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/>
          <p:cNvSpPr/>
          <p:nvPr/>
        </p:nvSpPr>
        <p:spPr>
          <a:xfrm>
            <a:off x="410891" y="3628686"/>
            <a:ext cx="2622177" cy="486088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/>
          <p:cNvSpPr/>
          <p:nvPr/>
        </p:nvSpPr>
        <p:spPr>
          <a:xfrm>
            <a:off x="410894" y="4255210"/>
            <a:ext cx="2622177" cy="486088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ektangel 16"/>
          <p:cNvSpPr/>
          <p:nvPr/>
        </p:nvSpPr>
        <p:spPr>
          <a:xfrm>
            <a:off x="410897" y="4864801"/>
            <a:ext cx="2622177" cy="486088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724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Preparations for </a:t>
            </a:r>
            <a:r>
              <a:rPr lang="sv-SE" dirty="0" err="1" smtClean="0"/>
              <a:t>processing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 err="1" smtClean="0"/>
              <a:t>Download</a:t>
            </a:r>
            <a:r>
              <a:rPr lang="sv-SE" sz="2000" dirty="0" smtClean="0"/>
              <a:t> and </a:t>
            </a:r>
            <a:r>
              <a:rPr lang="sv-SE" sz="2000" dirty="0" err="1" smtClean="0"/>
              <a:t>install</a:t>
            </a:r>
            <a:endParaRPr lang="sv-SE" sz="2000" dirty="0" smtClean="0"/>
          </a:p>
          <a:p>
            <a:endParaRPr lang="sv-SE" sz="2000" dirty="0" smtClean="0"/>
          </a:p>
          <a:p>
            <a:r>
              <a:rPr lang="sv-SE" sz="2000" dirty="0" smtClean="0"/>
              <a:t>Make sure </a:t>
            </a:r>
            <a:r>
              <a:rPr lang="sv-SE" sz="2000" dirty="0" err="1" smtClean="0"/>
              <a:t>you</a:t>
            </a:r>
            <a:r>
              <a:rPr lang="sv-SE" sz="2000" dirty="0" smtClean="0"/>
              <a:t> </a:t>
            </a:r>
            <a:r>
              <a:rPr lang="sv-SE" sz="2000" dirty="0" err="1" smtClean="0"/>
              <a:t>have</a:t>
            </a:r>
            <a:r>
              <a:rPr lang="sv-SE" sz="2000" dirty="0" smtClean="0"/>
              <a:t> a data </a:t>
            </a:r>
            <a:r>
              <a:rPr lang="sv-SE" sz="2000" dirty="0" err="1" smtClean="0"/>
              <a:t>supply</a:t>
            </a:r>
            <a:r>
              <a:rPr lang="sv-SE" sz="2000" dirty="0" smtClean="0"/>
              <a:t> (or test data as a start) </a:t>
            </a:r>
          </a:p>
          <a:p>
            <a:pPr lvl="1"/>
            <a:r>
              <a:rPr lang="sv-SE" sz="2000" dirty="0" smtClean="0"/>
              <a:t>At </a:t>
            </a:r>
            <a:r>
              <a:rPr lang="sv-SE" sz="2000" dirty="0" err="1" smtClean="0"/>
              <a:t>least</a:t>
            </a:r>
            <a:r>
              <a:rPr lang="sv-SE" sz="2000" dirty="0" smtClean="0"/>
              <a:t>: </a:t>
            </a:r>
            <a:r>
              <a:rPr lang="sv-SE" sz="2000" dirty="0" err="1" smtClean="0"/>
              <a:t>satellite</a:t>
            </a:r>
            <a:r>
              <a:rPr lang="sv-SE" sz="2000" dirty="0" smtClean="0"/>
              <a:t> data and NWP-data</a:t>
            </a:r>
          </a:p>
          <a:p>
            <a:pPr lvl="1"/>
            <a:r>
              <a:rPr lang="sv-SE" sz="2000" dirty="0" err="1" smtClean="0"/>
              <a:t>Optional</a:t>
            </a:r>
            <a:r>
              <a:rPr lang="sv-SE" sz="2000" dirty="0" smtClean="0"/>
              <a:t>: OSISAF </a:t>
            </a:r>
            <a:r>
              <a:rPr lang="sv-SE" sz="2000" dirty="0" err="1" smtClean="0"/>
              <a:t>sea</a:t>
            </a:r>
            <a:r>
              <a:rPr lang="sv-SE" sz="2000" dirty="0" smtClean="0"/>
              <a:t> </a:t>
            </a:r>
            <a:r>
              <a:rPr lang="sv-SE" sz="2000" dirty="0" err="1" smtClean="0"/>
              <a:t>ice</a:t>
            </a:r>
            <a:r>
              <a:rPr lang="sv-SE" sz="2000" dirty="0" smtClean="0"/>
              <a:t> data</a:t>
            </a:r>
          </a:p>
          <a:p>
            <a:endParaRPr lang="sv-SE" sz="2000" dirty="0"/>
          </a:p>
          <a:p>
            <a:r>
              <a:rPr lang="sv-SE" sz="2000" dirty="0" err="1" smtClean="0"/>
              <a:t>Activate</a:t>
            </a:r>
            <a:r>
              <a:rPr lang="sv-SE" sz="2000" dirty="0" smtClean="0"/>
              <a:t> </a:t>
            </a:r>
            <a:r>
              <a:rPr lang="sv-SE" sz="2000" dirty="0" err="1" smtClean="0"/>
              <a:t>soure_me</a:t>
            </a:r>
            <a:r>
              <a:rPr lang="sv-SE" sz="2000" dirty="0" smtClean="0"/>
              <a:t> or .</a:t>
            </a:r>
            <a:r>
              <a:rPr lang="sv-SE" sz="2000" dirty="0" err="1" smtClean="0"/>
              <a:t>profile_pps</a:t>
            </a:r>
            <a:endParaRPr lang="sv-SE" sz="2000" dirty="0" smtClean="0"/>
          </a:p>
          <a:p>
            <a:pPr lvl="1"/>
            <a:r>
              <a:rPr lang="sv-SE" sz="2000" dirty="0" err="1" smtClean="0"/>
              <a:t>Which</a:t>
            </a:r>
            <a:r>
              <a:rPr lang="sv-SE" sz="2000" dirty="0" smtClean="0"/>
              <a:t> </a:t>
            </a:r>
            <a:r>
              <a:rPr lang="sv-SE" sz="2000" dirty="0" err="1" smtClean="0"/>
              <a:t>one</a:t>
            </a:r>
            <a:r>
              <a:rPr lang="sv-SE" sz="2000" dirty="0" smtClean="0"/>
              <a:t> </a:t>
            </a:r>
            <a:r>
              <a:rPr lang="sv-SE" sz="2000" dirty="0" err="1" smtClean="0"/>
              <a:t>depends</a:t>
            </a:r>
            <a:r>
              <a:rPr lang="sv-SE" sz="2000" dirty="0" smtClean="0"/>
              <a:t> on </a:t>
            </a:r>
            <a:r>
              <a:rPr lang="sv-SE" sz="2000" dirty="0" err="1" smtClean="0"/>
              <a:t>your</a:t>
            </a:r>
            <a:r>
              <a:rPr lang="sv-SE" sz="2000" dirty="0" smtClean="0"/>
              <a:t> </a:t>
            </a:r>
            <a:r>
              <a:rPr lang="sv-SE" sz="2000" dirty="0" err="1" smtClean="0"/>
              <a:t>environment</a:t>
            </a:r>
            <a:endParaRPr lang="sv-SE" sz="2000" dirty="0"/>
          </a:p>
          <a:p>
            <a:pPr lvl="1"/>
            <a:endParaRPr lang="sv-SE" dirty="0" smtClean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891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Running</a:t>
            </a:r>
            <a:r>
              <a:rPr lang="sv-SE" dirty="0" smtClean="0"/>
              <a:t> PPS for </a:t>
            </a:r>
            <a:r>
              <a:rPr lang="sv-SE" dirty="0" err="1" smtClean="0"/>
              <a:t>one</a:t>
            </a:r>
            <a:r>
              <a:rPr lang="sv-SE" dirty="0" smtClean="0"/>
              <a:t> scen</a:t>
            </a:r>
            <a:br>
              <a:rPr lang="sv-SE" dirty="0" smtClean="0"/>
            </a:b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one</a:t>
            </a:r>
            <a:r>
              <a:rPr lang="sv-SE" dirty="0" smtClean="0"/>
              <a:t> </a:t>
            </a:r>
            <a:r>
              <a:rPr lang="sv-SE" dirty="0" err="1" smtClean="0"/>
              <a:t>main</a:t>
            </a:r>
            <a:r>
              <a:rPr lang="sv-SE" dirty="0" smtClean="0"/>
              <a:t> scripts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b="1" dirty="0" err="1" smtClean="0"/>
              <a:t>There</a:t>
            </a:r>
            <a:r>
              <a:rPr lang="sv-SE" sz="2000" b="1" dirty="0" smtClean="0"/>
              <a:t> </a:t>
            </a:r>
            <a:r>
              <a:rPr lang="sv-SE" sz="2000" b="1" dirty="0" err="1" smtClean="0"/>
              <a:t>are</a:t>
            </a:r>
            <a:r>
              <a:rPr lang="sv-SE" sz="2000" b="1" dirty="0" smtClean="0"/>
              <a:t> a </a:t>
            </a:r>
            <a:r>
              <a:rPr lang="sv-SE" sz="2000" b="1" dirty="0" err="1" smtClean="0"/>
              <a:t>few</a:t>
            </a:r>
            <a:r>
              <a:rPr lang="sv-SE" sz="2000" b="1" dirty="0"/>
              <a:t> </a:t>
            </a:r>
            <a:r>
              <a:rPr lang="sv-SE" sz="2000" b="1" dirty="0" err="1" smtClean="0"/>
              <a:t>main</a:t>
            </a:r>
            <a:r>
              <a:rPr lang="sv-SE" sz="2000" b="1" dirty="0" smtClean="0"/>
              <a:t> scripts:</a:t>
            </a:r>
          </a:p>
          <a:p>
            <a:r>
              <a:rPr lang="sv-SE" sz="2000" b="1" dirty="0" smtClean="0"/>
              <a:t>ppsRunAll.py</a:t>
            </a:r>
          </a:p>
          <a:p>
            <a:pPr lvl="1"/>
            <a:r>
              <a:rPr lang="sv-SE" sz="2000" b="1" dirty="0" err="1" smtClean="0"/>
              <a:t>Run</a:t>
            </a:r>
            <a:r>
              <a:rPr lang="sv-SE" sz="2000" b="1" dirty="0" smtClean="0"/>
              <a:t> all </a:t>
            </a:r>
            <a:r>
              <a:rPr lang="sv-SE" sz="2000" b="1" dirty="0" err="1" smtClean="0"/>
              <a:t>products</a:t>
            </a:r>
            <a:r>
              <a:rPr lang="sv-SE" sz="2000" b="1" dirty="0" smtClean="0"/>
              <a:t> </a:t>
            </a:r>
            <a:r>
              <a:rPr lang="sv-SE" sz="2000" b="1" dirty="0" err="1" smtClean="0"/>
              <a:t>serial</a:t>
            </a:r>
            <a:r>
              <a:rPr lang="sv-SE" sz="2000" b="1" dirty="0" smtClean="0"/>
              <a:t> (</a:t>
            </a:r>
            <a:r>
              <a:rPr lang="sv-SE" sz="2000" b="1" dirty="0" err="1" smtClean="0"/>
              <a:t>can</a:t>
            </a:r>
            <a:r>
              <a:rPr lang="sv-SE" sz="2000" b="1" dirty="0" smtClean="0"/>
              <a:t> be </a:t>
            </a:r>
            <a:r>
              <a:rPr lang="sv-SE" sz="2000" b="1" dirty="0" err="1" smtClean="0"/>
              <a:t>parallel</a:t>
            </a:r>
            <a:r>
              <a:rPr lang="sv-SE" sz="2000" b="1" dirty="0" smtClean="0"/>
              <a:t> </a:t>
            </a:r>
            <a:r>
              <a:rPr lang="sv-SE" sz="2000" b="1" dirty="0" err="1" smtClean="0"/>
              <a:t>with</a:t>
            </a:r>
            <a:r>
              <a:rPr lang="sv-SE" sz="2000" b="1" dirty="0" smtClean="0"/>
              <a:t>-in a </a:t>
            </a:r>
            <a:r>
              <a:rPr lang="sv-SE" sz="2000" b="1" dirty="0" err="1" smtClean="0"/>
              <a:t>product</a:t>
            </a:r>
            <a:r>
              <a:rPr lang="sv-SE" sz="2000" b="1" dirty="0" smtClean="0"/>
              <a:t>)</a:t>
            </a:r>
          </a:p>
          <a:p>
            <a:r>
              <a:rPr lang="sv-SE" sz="2000" b="1" dirty="0" smtClean="0"/>
              <a:t>ppsRunAllParallel.py</a:t>
            </a:r>
          </a:p>
          <a:p>
            <a:pPr lvl="1"/>
            <a:r>
              <a:rPr lang="sv-SE" sz="2000" b="1" dirty="0" err="1" smtClean="0"/>
              <a:t>Run</a:t>
            </a:r>
            <a:r>
              <a:rPr lang="sv-SE" sz="2000" b="1" dirty="0" smtClean="0"/>
              <a:t> </a:t>
            </a:r>
            <a:r>
              <a:rPr lang="sv-SE" sz="2000" b="1" dirty="0" err="1" smtClean="0"/>
              <a:t>products</a:t>
            </a:r>
            <a:r>
              <a:rPr lang="sv-SE" sz="2000" b="1" dirty="0" smtClean="0"/>
              <a:t> in </a:t>
            </a:r>
            <a:r>
              <a:rPr lang="sv-SE" sz="2000" b="1" dirty="0" err="1" smtClean="0"/>
              <a:t>parallel</a:t>
            </a:r>
            <a:r>
              <a:rPr lang="sv-SE" sz="2000" b="1" dirty="0" smtClean="0"/>
              <a:t>, </a:t>
            </a:r>
            <a:r>
              <a:rPr lang="sv-SE" sz="2000" b="1" dirty="0" err="1" smtClean="0"/>
              <a:t>when</a:t>
            </a:r>
            <a:r>
              <a:rPr lang="sv-SE" sz="2000" b="1" dirty="0" smtClean="0"/>
              <a:t> </a:t>
            </a:r>
            <a:r>
              <a:rPr lang="sv-SE" sz="2000" b="1" dirty="0" err="1" smtClean="0"/>
              <a:t>possible</a:t>
            </a:r>
            <a:endParaRPr lang="sv-SE" sz="2000" b="1" dirty="0" smtClean="0"/>
          </a:p>
          <a:p>
            <a:r>
              <a:rPr lang="sv-SE" sz="2000" b="1" dirty="0" smtClean="0"/>
              <a:t>ppsRunAllParallel_inclCMaProb.py</a:t>
            </a:r>
          </a:p>
          <a:p>
            <a:pPr lvl="1"/>
            <a:r>
              <a:rPr lang="sv-SE" sz="2000" b="1" dirty="0" smtClean="0"/>
              <a:t>(</a:t>
            </a:r>
            <a:r>
              <a:rPr lang="sv-SE" sz="2000" b="1" dirty="0" err="1" smtClean="0"/>
              <a:t>where</a:t>
            </a:r>
            <a:r>
              <a:rPr lang="sv-SE" sz="2000" b="1" dirty="0" smtClean="0"/>
              <a:t> Cloud </a:t>
            </a:r>
            <a:r>
              <a:rPr lang="sv-SE" sz="2000" b="1" dirty="0" err="1" smtClean="0"/>
              <a:t>Probability</a:t>
            </a:r>
            <a:r>
              <a:rPr lang="sv-SE" sz="2000" b="1" dirty="0" smtClean="0"/>
              <a:t> </a:t>
            </a:r>
            <a:r>
              <a:rPr lang="sv-SE" sz="2000" b="1" dirty="0" err="1" smtClean="0"/>
              <a:t>can</a:t>
            </a:r>
            <a:r>
              <a:rPr lang="sv-SE" sz="2000" b="1" dirty="0" smtClean="0"/>
              <a:t> not be input </a:t>
            </a:r>
            <a:r>
              <a:rPr lang="sv-SE" sz="2000" b="1" dirty="0" err="1" smtClean="0"/>
              <a:t>to</a:t>
            </a:r>
            <a:r>
              <a:rPr lang="sv-SE" sz="2000" b="1" dirty="0" smtClean="0"/>
              <a:t> CTTH or </a:t>
            </a:r>
            <a:r>
              <a:rPr lang="sv-SE" sz="2000" b="1" dirty="0"/>
              <a:t>CPP)</a:t>
            </a:r>
          </a:p>
          <a:p>
            <a:r>
              <a:rPr lang="sv-SE" sz="2000" b="1" dirty="0" smtClean="0"/>
              <a:t>Special scripts for GAC-</a:t>
            </a:r>
            <a:r>
              <a:rPr lang="sv-SE" sz="2000" b="1" dirty="0" err="1" smtClean="0"/>
              <a:t>processing</a:t>
            </a:r>
            <a:r>
              <a:rPr lang="sv-SE" sz="2000" b="1" dirty="0" smtClean="0"/>
              <a:t>.</a:t>
            </a:r>
          </a:p>
          <a:p>
            <a:endParaRPr lang="sv-SE" sz="2000" b="1" dirty="0"/>
          </a:p>
          <a:p>
            <a:pPr marL="0" indent="0">
              <a:buNone/>
            </a:pPr>
            <a:r>
              <a:rPr lang="sv-SE" sz="2000" b="1" dirty="0" err="1"/>
              <a:t>p</a:t>
            </a:r>
            <a:r>
              <a:rPr lang="sv-SE" sz="2000" b="1" dirty="0" err="1" smtClean="0"/>
              <a:t>ython</a:t>
            </a:r>
            <a:r>
              <a:rPr lang="sv-SE" sz="2000" b="1" dirty="0" smtClean="0"/>
              <a:t> ppsRunAll.py --</a:t>
            </a:r>
            <a:r>
              <a:rPr lang="sv-SE" sz="2000" b="1" dirty="0" err="1" smtClean="0"/>
              <a:t>hrptfile</a:t>
            </a:r>
            <a:r>
              <a:rPr lang="sv-SE" sz="2000" b="1" dirty="0" smtClean="0"/>
              <a:t> metop01_20151026_0132_ 16101/hrpt_metop01_20151026_0132_16101.l1b</a:t>
            </a:r>
            <a:endParaRPr lang="sv-SE" sz="2000" b="1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24</a:t>
            </a:fld>
            <a:endParaRPr lang="sv-SE"/>
          </a:p>
        </p:txBody>
      </p:sp>
      <p:sp>
        <p:nvSpPr>
          <p:cNvPr id="6" name="Rektangel 5"/>
          <p:cNvSpPr/>
          <p:nvPr/>
        </p:nvSpPr>
        <p:spPr>
          <a:xfrm>
            <a:off x="506437" y="5131386"/>
            <a:ext cx="8117057" cy="9847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0583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238" y="1133469"/>
            <a:ext cx="7634287" cy="817563"/>
          </a:xfrm>
        </p:spPr>
        <p:txBody>
          <a:bodyPr/>
          <a:lstStyle/>
          <a:p>
            <a:r>
              <a:rPr lang="sv-SE" dirty="0" err="1" smtClean="0"/>
              <a:t>Running</a:t>
            </a:r>
            <a:r>
              <a:rPr lang="sv-SE" dirty="0" smtClean="0"/>
              <a:t> PPS for </a:t>
            </a:r>
            <a:r>
              <a:rPr lang="sv-SE" dirty="0" err="1" smtClean="0"/>
              <a:t>one</a:t>
            </a:r>
            <a:r>
              <a:rPr lang="sv-SE" dirty="0" smtClean="0"/>
              <a:t> </a:t>
            </a:r>
            <a:r>
              <a:rPr lang="sv-SE" dirty="0" err="1" smtClean="0"/>
              <a:t>scene</a:t>
            </a:r>
            <a:r>
              <a:rPr lang="sv-SE" dirty="0" smtClean="0"/>
              <a:t>,</a:t>
            </a:r>
            <a:br>
              <a:rPr lang="sv-SE" dirty="0" smtClean="0"/>
            </a:b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one</a:t>
            </a:r>
            <a:r>
              <a:rPr lang="sv-SE" dirty="0" smtClean="0"/>
              <a:t> script per </a:t>
            </a:r>
            <a:r>
              <a:rPr lang="sv-SE" dirty="0" err="1" smtClean="0"/>
              <a:t>product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1(2) </a:t>
            </a:r>
            <a:r>
              <a:rPr lang="sv-SE" dirty="0" err="1" smtClean="0"/>
              <a:t>Prepare</a:t>
            </a:r>
            <a:r>
              <a:rPr lang="sv-SE" dirty="0" smtClean="0"/>
              <a:t> Steps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57238" y="2370667"/>
            <a:ext cx="7634287" cy="3838046"/>
          </a:xfrm>
        </p:spPr>
        <p:txBody>
          <a:bodyPr/>
          <a:lstStyle/>
          <a:p>
            <a:pPr marL="0" lvl="0" indent="0">
              <a:buNone/>
            </a:pPr>
            <a:r>
              <a:rPr lang="sv-SE" sz="2000" b="1" dirty="0" err="1">
                <a:solidFill>
                  <a:prstClr val="black"/>
                </a:solidFill>
              </a:rPr>
              <a:t>python</a:t>
            </a:r>
            <a:r>
              <a:rPr lang="sv-SE" sz="2000" b="1" dirty="0">
                <a:solidFill>
                  <a:prstClr val="black"/>
                </a:solidFill>
              </a:rPr>
              <a:t> </a:t>
            </a:r>
            <a:r>
              <a:rPr lang="sv-SE" sz="2000" b="1" dirty="0" smtClean="0">
                <a:solidFill>
                  <a:prstClr val="black"/>
                </a:solidFill>
              </a:rPr>
              <a:t>ppsMakeAvhrr.py </a:t>
            </a:r>
            <a:r>
              <a:rPr lang="sv-SE" sz="2000" b="1" dirty="0">
                <a:solidFill>
                  <a:prstClr val="black"/>
                </a:solidFill>
              </a:rPr>
              <a:t>--</a:t>
            </a:r>
            <a:r>
              <a:rPr lang="sv-SE" sz="2000" b="1" dirty="0" err="1">
                <a:solidFill>
                  <a:prstClr val="black"/>
                </a:solidFill>
              </a:rPr>
              <a:t>hrptfile</a:t>
            </a:r>
            <a:r>
              <a:rPr lang="sv-SE" sz="2000" b="1" dirty="0">
                <a:solidFill>
                  <a:prstClr val="black"/>
                </a:solidFill>
              </a:rPr>
              <a:t> </a:t>
            </a:r>
            <a:r>
              <a:rPr lang="sv-SE" sz="2000" b="1" dirty="0" smtClean="0">
                <a:solidFill>
                  <a:prstClr val="black"/>
                </a:solidFill>
              </a:rPr>
              <a:t>metop01_20151026_0132_ 16101/hrpt_metop01_20151026_0132_16101.l1b</a:t>
            </a:r>
          </a:p>
          <a:p>
            <a:pPr marL="0" indent="0">
              <a:buNone/>
            </a:pPr>
            <a:r>
              <a:rPr lang="sv-SE" sz="2000" b="1" dirty="0" err="1" smtClean="0">
                <a:solidFill>
                  <a:prstClr val="black"/>
                </a:solidFill>
              </a:rPr>
              <a:t>python</a:t>
            </a:r>
            <a:r>
              <a:rPr lang="sv-SE" sz="2000" b="1" dirty="0" smtClean="0">
                <a:solidFill>
                  <a:prstClr val="black"/>
                </a:solidFill>
              </a:rPr>
              <a:t> ppsMakePhysiography.py </a:t>
            </a:r>
            <a:r>
              <a:rPr lang="sv-SE" b="1" dirty="0" smtClean="0">
                <a:solidFill>
                  <a:prstClr val="black"/>
                </a:solidFill>
              </a:rPr>
              <a:t>--</a:t>
            </a:r>
            <a:r>
              <a:rPr lang="sv-SE" b="1" dirty="0" err="1">
                <a:solidFill>
                  <a:prstClr val="black"/>
                </a:solidFill>
              </a:rPr>
              <a:t>hrptfile</a:t>
            </a:r>
            <a:r>
              <a:rPr lang="sv-SE" b="1" dirty="0">
                <a:solidFill>
                  <a:prstClr val="black"/>
                </a:solidFill>
              </a:rPr>
              <a:t> </a:t>
            </a:r>
            <a:r>
              <a:rPr lang="sv-SE" b="1" dirty="0" smtClean="0">
                <a:solidFill>
                  <a:prstClr val="black"/>
                </a:solidFill>
              </a:rPr>
              <a:t>metop01_20151026_0132_16101/hrpt_metop01_20151026_0132_16101.l1b</a:t>
            </a:r>
          </a:p>
          <a:p>
            <a:pPr marL="0" indent="0">
              <a:buNone/>
            </a:pPr>
            <a:r>
              <a:rPr lang="sv-SE" sz="2000" b="1" dirty="0" err="1">
                <a:solidFill>
                  <a:prstClr val="black"/>
                </a:solidFill>
              </a:rPr>
              <a:t>python</a:t>
            </a:r>
            <a:r>
              <a:rPr lang="sv-SE" sz="2000" b="1" dirty="0">
                <a:solidFill>
                  <a:prstClr val="black"/>
                </a:solidFill>
              </a:rPr>
              <a:t> </a:t>
            </a:r>
            <a:r>
              <a:rPr lang="sv-SE" sz="2000" b="1" dirty="0" smtClean="0">
                <a:solidFill>
                  <a:prstClr val="black"/>
                </a:solidFill>
              </a:rPr>
              <a:t>ppsMakeNwp.py </a:t>
            </a:r>
            <a:r>
              <a:rPr lang="sv-SE" b="1" dirty="0">
                <a:solidFill>
                  <a:prstClr val="black"/>
                </a:solidFill>
              </a:rPr>
              <a:t>--</a:t>
            </a:r>
            <a:r>
              <a:rPr lang="sv-SE" b="1" dirty="0" err="1">
                <a:solidFill>
                  <a:prstClr val="black"/>
                </a:solidFill>
              </a:rPr>
              <a:t>hrptfile</a:t>
            </a:r>
            <a:r>
              <a:rPr lang="sv-SE" b="1" dirty="0">
                <a:solidFill>
                  <a:prstClr val="black"/>
                </a:solidFill>
              </a:rPr>
              <a:t> metop01_20151026_0132_16101/hrpt_metop01_20151026_0132_16101.l1b</a:t>
            </a:r>
          </a:p>
          <a:p>
            <a:pPr marL="0" indent="0">
              <a:buNone/>
            </a:pPr>
            <a:r>
              <a:rPr lang="sv-SE" sz="2000" b="1" dirty="0" err="1">
                <a:solidFill>
                  <a:prstClr val="black"/>
                </a:solidFill>
              </a:rPr>
              <a:t>python</a:t>
            </a:r>
            <a:r>
              <a:rPr lang="sv-SE" sz="2000" b="1" dirty="0">
                <a:solidFill>
                  <a:prstClr val="black"/>
                </a:solidFill>
              </a:rPr>
              <a:t> </a:t>
            </a:r>
            <a:r>
              <a:rPr lang="sv-SE" sz="2000" b="1" dirty="0" smtClean="0">
                <a:solidFill>
                  <a:prstClr val="black"/>
                </a:solidFill>
              </a:rPr>
              <a:t>ppsCmaskPrepare.py </a:t>
            </a:r>
            <a:r>
              <a:rPr lang="sv-SE" b="1" dirty="0">
                <a:solidFill>
                  <a:prstClr val="black"/>
                </a:solidFill>
              </a:rPr>
              <a:t>--</a:t>
            </a:r>
            <a:r>
              <a:rPr lang="sv-SE" b="1" dirty="0" err="1">
                <a:solidFill>
                  <a:prstClr val="black"/>
                </a:solidFill>
              </a:rPr>
              <a:t>hrptfile</a:t>
            </a:r>
            <a:r>
              <a:rPr lang="sv-SE" b="1" dirty="0">
                <a:solidFill>
                  <a:prstClr val="black"/>
                </a:solidFill>
              </a:rPr>
              <a:t> </a:t>
            </a:r>
            <a:r>
              <a:rPr lang="sv-SE" b="1" dirty="0" smtClean="0">
                <a:solidFill>
                  <a:prstClr val="black"/>
                </a:solidFill>
              </a:rPr>
              <a:t>metop01_20151026_0132_16101/hrpt_metop01_20151026_0132_16101.l1b</a:t>
            </a:r>
            <a:endParaRPr lang="sv-SE" b="1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sv-SE" sz="2000" b="1" dirty="0" err="1">
                <a:solidFill>
                  <a:prstClr val="black"/>
                </a:solidFill>
              </a:rPr>
              <a:t>python</a:t>
            </a:r>
            <a:r>
              <a:rPr lang="sv-SE" sz="2000" b="1" dirty="0">
                <a:solidFill>
                  <a:prstClr val="black"/>
                </a:solidFill>
              </a:rPr>
              <a:t> </a:t>
            </a:r>
            <a:r>
              <a:rPr lang="sv-SE" sz="2000" b="1" dirty="0" smtClean="0">
                <a:solidFill>
                  <a:prstClr val="black"/>
                </a:solidFill>
              </a:rPr>
              <a:t>ppsPrecipPrepare.py </a:t>
            </a:r>
            <a:r>
              <a:rPr lang="sv-SE" b="1" dirty="0">
                <a:solidFill>
                  <a:prstClr val="black"/>
                </a:solidFill>
              </a:rPr>
              <a:t>--</a:t>
            </a:r>
            <a:r>
              <a:rPr lang="sv-SE" b="1" dirty="0" err="1">
                <a:solidFill>
                  <a:prstClr val="black"/>
                </a:solidFill>
              </a:rPr>
              <a:t>hrptfile</a:t>
            </a:r>
            <a:r>
              <a:rPr lang="sv-SE" b="1" dirty="0">
                <a:solidFill>
                  <a:prstClr val="black"/>
                </a:solidFill>
              </a:rPr>
              <a:t> metop01_20151026_0132_16101/hrpt_metop01_20151026_0132_16101.l1b</a:t>
            </a:r>
          </a:p>
          <a:p>
            <a:pPr marL="0" indent="0">
              <a:buNone/>
            </a:pPr>
            <a:endParaRPr lang="sv-SE" b="1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sv-SE" b="1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sv-SE" sz="2000" b="1" dirty="0">
              <a:solidFill>
                <a:prstClr val="black"/>
              </a:solidFill>
            </a:endParaRPr>
          </a:p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25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992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57238" y="2167467"/>
            <a:ext cx="7634287" cy="4041246"/>
          </a:xfrm>
        </p:spPr>
        <p:txBody>
          <a:bodyPr/>
          <a:lstStyle/>
          <a:p>
            <a:pPr marL="0" lvl="0" indent="0">
              <a:buNone/>
            </a:pPr>
            <a:r>
              <a:rPr lang="sv-SE" sz="2000" b="1" dirty="0" err="1">
                <a:solidFill>
                  <a:prstClr val="black"/>
                </a:solidFill>
              </a:rPr>
              <a:t>python</a:t>
            </a:r>
            <a:r>
              <a:rPr lang="sv-SE" sz="2000" b="1" dirty="0">
                <a:solidFill>
                  <a:prstClr val="black"/>
                </a:solidFill>
              </a:rPr>
              <a:t> </a:t>
            </a:r>
            <a:r>
              <a:rPr lang="sv-SE" sz="2000" b="1" dirty="0" smtClean="0">
                <a:solidFill>
                  <a:prstClr val="black"/>
                </a:solidFill>
              </a:rPr>
              <a:t>ppsCmask.py </a:t>
            </a:r>
            <a:r>
              <a:rPr lang="sv-SE" sz="2000" b="1" dirty="0">
                <a:solidFill>
                  <a:prstClr val="black"/>
                </a:solidFill>
              </a:rPr>
              <a:t>--</a:t>
            </a:r>
            <a:r>
              <a:rPr lang="sv-SE" sz="2000" b="1" dirty="0" err="1">
                <a:solidFill>
                  <a:prstClr val="black"/>
                </a:solidFill>
              </a:rPr>
              <a:t>hrptfile</a:t>
            </a:r>
            <a:r>
              <a:rPr lang="sv-SE" sz="2000" b="1" dirty="0">
                <a:solidFill>
                  <a:prstClr val="black"/>
                </a:solidFill>
              </a:rPr>
              <a:t> </a:t>
            </a:r>
            <a:r>
              <a:rPr lang="sv-SE" sz="2000" b="1" dirty="0" smtClean="0">
                <a:solidFill>
                  <a:prstClr val="black"/>
                </a:solidFill>
              </a:rPr>
              <a:t>metop01_20151026_0132_ 16101/hrpt_metop01_20151026_0132_16101.l1b</a:t>
            </a:r>
          </a:p>
          <a:p>
            <a:pPr marL="0" indent="0">
              <a:buNone/>
            </a:pPr>
            <a:r>
              <a:rPr lang="sv-SE" sz="2000" b="1" dirty="0" err="1" smtClean="0">
                <a:solidFill>
                  <a:prstClr val="black"/>
                </a:solidFill>
              </a:rPr>
              <a:t>python</a:t>
            </a:r>
            <a:r>
              <a:rPr lang="sv-SE" sz="2000" b="1" dirty="0" smtClean="0">
                <a:solidFill>
                  <a:prstClr val="black"/>
                </a:solidFill>
              </a:rPr>
              <a:t> ppsCtth.py </a:t>
            </a:r>
            <a:r>
              <a:rPr lang="sv-SE" b="1" dirty="0" smtClean="0">
                <a:solidFill>
                  <a:prstClr val="black"/>
                </a:solidFill>
              </a:rPr>
              <a:t>--</a:t>
            </a:r>
            <a:r>
              <a:rPr lang="sv-SE" b="1" dirty="0" err="1" smtClean="0">
                <a:solidFill>
                  <a:prstClr val="black"/>
                </a:solidFill>
              </a:rPr>
              <a:t>hrptfile</a:t>
            </a:r>
            <a:r>
              <a:rPr lang="sv-SE" b="1" dirty="0" smtClean="0">
                <a:solidFill>
                  <a:prstClr val="black"/>
                </a:solidFill>
              </a:rPr>
              <a:t> metop01_20151026_0132_ 16101/hrpt_metop01_20151026_0132_ 16101.l1b</a:t>
            </a:r>
          </a:p>
          <a:p>
            <a:pPr marL="0" indent="0">
              <a:buNone/>
            </a:pPr>
            <a:r>
              <a:rPr lang="sv-SE" sz="2000" b="1" dirty="0" err="1">
                <a:solidFill>
                  <a:prstClr val="black"/>
                </a:solidFill>
              </a:rPr>
              <a:t>python</a:t>
            </a:r>
            <a:r>
              <a:rPr lang="sv-SE" sz="2000" b="1" dirty="0">
                <a:solidFill>
                  <a:prstClr val="black"/>
                </a:solidFill>
              </a:rPr>
              <a:t> </a:t>
            </a:r>
            <a:r>
              <a:rPr lang="sv-SE" sz="2000" b="1" dirty="0" smtClean="0">
                <a:solidFill>
                  <a:prstClr val="black"/>
                </a:solidFill>
              </a:rPr>
              <a:t>ppsCtype.py </a:t>
            </a:r>
            <a:r>
              <a:rPr lang="sv-SE" b="1" dirty="0">
                <a:solidFill>
                  <a:prstClr val="black"/>
                </a:solidFill>
              </a:rPr>
              <a:t>--</a:t>
            </a:r>
            <a:r>
              <a:rPr lang="sv-SE" b="1" dirty="0" err="1">
                <a:solidFill>
                  <a:prstClr val="black"/>
                </a:solidFill>
              </a:rPr>
              <a:t>hrptfile</a:t>
            </a:r>
            <a:r>
              <a:rPr lang="sv-SE" b="1" dirty="0">
                <a:solidFill>
                  <a:prstClr val="black"/>
                </a:solidFill>
              </a:rPr>
              <a:t> metop01_20151026_0132</a:t>
            </a:r>
            <a:r>
              <a:rPr lang="sv-SE" b="1" dirty="0" smtClean="0">
                <a:solidFill>
                  <a:prstClr val="black"/>
                </a:solidFill>
              </a:rPr>
              <a:t>_</a:t>
            </a:r>
          </a:p>
          <a:p>
            <a:pPr marL="0" indent="0">
              <a:buNone/>
            </a:pPr>
            <a:r>
              <a:rPr lang="sv-SE" b="1" dirty="0" smtClean="0">
                <a:solidFill>
                  <a:prstClr val="black"/>
                </a:solidFill>
              </a:rPr>
              <a:t>16101/hrpt_metop01_20151026_0132_16101.l1b</a:t>
            </a:r>
            <a:endParaRPr lang="sv-SE" b="1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sv-SE" sz="2000" b="1" dirty="0" err="1">
                <a:solidFill>
                  <a:prstClr val="black"/>
                </a:solidFill>
              </a:rPr>
              <a:t>python</a:t>
            </a:r>
            <a:r>
              <a:rPr lang="sv-SE" sz="2000" b="1" dirty="0">
                <a:solidFill>
                  <a:prstClr val="black"/>
                </a:solidFill>
              </a:rPr>
              <a:t> </a:t>
            </a:r>
            <a:r>
              <a:rPr lang="sv-SE" sz="2000" b="1" dirty="0" smtClean="0">
                <a:solidFill>
                  <a:prstClr val="black"/>
                </a:solidFill>
              </a:rPr>
              <a:t>ppsCpp.py </a:t>
            </a:r>
            <a:r>
              <a:rPr lang="sv-SE" b="1" dirty="0">
                <a:solidFill>
                  <a:prstClr val="black"/>
                </a:solidFill>
              </a:rPr>
              <a:t>--</a:t>
            </a:r>
            <a:r>
              <a:rPr lang="sv-SE" b="1" dirty="0" err="1">
                <a:solidFill>
                  <a:prstClr val="black"/>
                </a:solidFill>
              </a:rPr>
              <a:t>hrptfile</a:t>
            </a:r>
            <a:r>
              <a:rPr lang="sv-SE" b="1" dirty="0">
                <a:solidFill>
                  <a:prstClr val="black"/>
                </a:solidFill>
              </a:rPr>
              <a:t> </a:t>
            </a:r>
            <a:r>
              <a:rPr lang="sv-SE" b="1" dirty="0" smtClean="0">
                <a:solidFill>
                  <a:prstClr val="black"/>
                </a:solidFill>
              </a:rPr>
              <a:t>metop01_20151026_0132_</a:t>
            </a:r>
          </a:p>
          <a:p>
            <a:pPr marL="0" indent="0">
              <a:buNone/>
            </a:pPr>
            <a:r>
              <a:rPr lang="sv-SE" b="1" dirty="0" smtClean="0">
                <a:solidFill>
                  <a:prstClr val="black"/>
                </a:solidFill>
              </a:rPr>
              <a:t>16101/hrpt_metop01_20151026_0132_16101.l1b</a:t>
            </a:r>
            <a:endParaRPr lang="sv-SE" b="1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sv-SE" sz="2000" b="1" dirty="0" err="1" smtClean="0">
                <a:solidFill>
                  <a:prstClr val="black"/>
                </a:solidFill>
              </a:rPr>
              <a:t>python</a:t>
            </a:r>
            <a:r>
              <a:rPr lang="sv-SE" sz="2000" b="1" dirty="0" smtClean="0">
                <a:solidFill>
                  <a:prstClr val="black"/>
                </a:solidFill>
              </a:rPr>
              <a:t> ppsPrecip.py </a:t>
            </a:r>
            <a:r>
              <a:rPr lang="sv-SE" b="1" dirty="0">
                <a:solidFill>
                  <a:prstClr val="black"/>
                </a:solidFill>
              </a:rPr>
              <a:t>--</a:t>
            </a:r>
            <a:r>
              <a:rPr lang="sv-SE" b="1" dirty="0" err="1">
                <a:solidFill>
                  <a:prstClr val="black"/>
                </a:solidFill>
              </a:rPr>
              <a:t>hrptfile</a:t>
            </a:r>
            <a:r>
              <a:rPr lang="sv-SE" b="1" dirty="0">
                <a:solidFill>
                  <a:prstClr val="black"/>
                </a:solidFill>
              </a:rPr>
              <a:t> </a:t>
            </a:r>
            <a:r>
              <a:rPr lang="sv-SE" b="1" dirty="0" smtClean="0">
                <a:solidFill>
                  <a:prstClr val="black"/>
                </a:solidFill>
              </a:rPr>
              <a:t>metop01_20151026_0132_</a:t>
            </a:r>
          </a:p>
          <a:p>
            <a:pPr marL="0" indent="0">
              <a:buNone/>
            </a:pPr>
            <a:r>
              <a:rPr lang="sv-SE" b="1" dirty="0" smtClean="0">
                <a:solidFill>
                  <a:prstClr val="black"/>
                </a:solidFill>
              </a:rPr>
              <a:t>16101/hrpt_metop01_20151026_0132_16101.l1b</a:t>
            </a:r>
            <a:endParaRPr lang="sv-SE" b="1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sv-SE" sz="2000" b="1" dirty="0" err="1">
                <a:solidFill>
                  <a:prstClr val="black"/>
                </a:solidFill>
              </a:rPr>
              <a:t>python</a:t>
            </a:r>
            <a:r>
              <a:rPr lang="sv-SE" sz="2000" b="1" dirty="0">
                <a:solidFill>
                  <a:prstClr val="black"/>
                </a:solidFill>
              </a:rPr>
              <a:t> </a:t>
            </a:r>
            <a:r>
              <a:rPr lang="sv-SE" sz="2000" b="1" dirty="0" smtClean="0">
                <a:solidFill>
                  <a:prstClr val="black"/>
                </a:solidFill>
              </a:rPr>
              <a:t>ppsCmaskProb.py </a:t>
            </a:r>
            <a:r>
              <a:rPr lang="sv-SE" b="1" dirty="0">
                <a:solidFill>
                  <a:prstClr val="black"/>
                </a:solidFill>
              </a:rPr>
              <a:t>--</a:t>
            </a:r>
            <a:r>
              <a:rPr lang="sv-SE" b="1" dirty="0" err="1">
                <a:solidFill>
                  <a:prstClr val="black"/>
                </a:solidFill>
              </a:rPr>
              <a:t>hrptfile</a:t>
            </a:r>
            <a:r>
              <a:rPr lang="sv-SE" b="1" dirty="0">
                <a:solidFill>
                  <a:prstClr val="black"/>
                </a:solidFill>
              </a:rPr>
              <a:t> </a:t>
            </a:r>
            <a:r>
              <a:rPr lang="sv-SE" b="1" dirty="0" smtClean="0">
                <a:solidFill>
                  <a:prstClr val="black"/>
                </a:solidFill>
              </a:rPr>
              <a:t>metop01_20151026_0132_ 16101/hrpt_metop01_20151026_0132_16101.l1b</a:t>
            </a:r>
            <a:endParaRPr lang="sv-SE" b="1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sv-SE" b="1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sv-SE" b="1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sv-SE" b="1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sv-SE" sz="2000" b="1" dirty="0">
              <a:solidFill>
                <a:prstClr val="black"/>
              </a:solidFill>
            </a:endParaRPr>
          </a:p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26</a:t>
            </a:fld>
            <a:endParaRPr lang="sv-SE"/>
          </a:p>
        </p:txBody>
      </p:sp>
      <p:sp>
        <p:nvSpPr>
          <p:cNvPr id="7" name="Rubrik 1"/>
          <p:cNvSpPr txBox="1">
            <a:spLocks/>
          </p:cNvSpPr>
          <p:nvPr/>
        </p:nvSpPr>
        <p:spPr bwMode="auto">
          <a:xfrm>
            <a:off x="757238" y="1133469"/>
            <a:ext cx="7634287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 Black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 Black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 Black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 Black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9pPr>
          </a:lstStyle>
          <a:p>
            <a:r>
              <a:rPr lang="sv-SE" kern="0" dirty="0" err="1" smtClean="0"/>
              <a:t>Running</a:t>
            </a:r>
            <a:r>
              <a:rPr lang="sv-SE" kern="0" dirty="0" smtClean="0"/>
              <a:t> PPS for </a:t>
            </a:r>
            <a:r>
              <a:rPr lang="sv-SE" kern="0" dirty="0" err="1" smtClean="0"/>
              <a:t>one</a:t>
            </a:r>
            <a:r>
              <a:rPr lang="sv-SE" kern="0" dirty="0" smtClean="0"/>
              <a:t> </a:t>
            </a:r>
            <a:r>
              <a:rPr lang="sv-SE" kern="0" dirty="0" err="1" smtClean="0"/>
              <a:t>scene</a:t>
            </a:r>
            <a:r>
              <a:rPr lang="sv-SE" kern="0" dirty="0" smtClean="0"/>
              <a:t>,</a:t>
            </a:r>
            <a:br>
              <a:rPr lang="sv-SE" kern="0" dirty="0" smtClean="0"/>
            </a:br>
            <a:r>
              <a:rPr lang="sv-SE" kern="0" dirty="0" err="1" smtClean="0"/>
              <a:t>with</a:t>
            </a:r>
            <a:r>
              <a:rPr lang="sv-SE" kern="0" dirty="0" smtClean="0"/>
              <a:t> </a:t>
            </a:r>
            <a:r>
              <a:rPr lang="sv-SE" kern="0" dirty="0" err="1" smtClean="0"/>
              <a:t>one</a:t>
            </a:r>
            <a:r>
              <a:rPr lang="sv-SE" kern="0" dirty="0" smtClean="0"/>
              <a:t> script per </a:t>
            </a:r>
            <a:r>
              <a:rPr lang="sv-SE" kern="0" dirty="0" err="1" smtClean="0"/>
              <a:t>product</a:t>
            </a:r>
            <a:r>
              <a:rPr lang="sv-SE" kern="0" dirty="0" smtClean="0"/>
              <a:t/>
            </a:r>
            <a:br>
              <a:rPr lang="sv-SE" kern="0" dirty="0" smtClean="0"/>
            </a:br>
            <a:r>
              <a:rPr lang="sv-SE" kern="0" dirty="0" smtClean="0"/>
              <a:t>2(2) Products</a:t>
            </a:r>
            <a:endParaRPr lang="sv-SE" kern="0" dirty="0"/>
          </a:p>
        </p:txBody>
      </p:sp>
    </p:spTree>
    <p:extLst>
      <p:ext uri="{BB962C8B-B14F-4D97-AF65-F5344CB8AC3E}">
        <p14:creationId xmlns:p14="http://schemas.microsoft.com/office/powerpoint/2010/main" val="310440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4171950" y="3128990"/>
            <a:ext cx="2979775" cy="2857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D8817C-5447-4384-AE96-F064ACCCC36D}" type="slidenum">
              <a:rPr lang="sv-SE" smtClean="0"/>
              <a:pPr>
                <a:defRPr/>
              </a:pPr>
              <a:t>27</a:t>
            </a:fld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Run</a:t>
            </a:r>
            <a:r>
              <a:rPr lang="sv-SE" dirty="0" smtClean="0"/>
              <a:t> a </a:t>
            </a:r>
            <a:r>
              <a:rPr lang="sv-SE" dirty="0" err="1" smtClean="0"/>
              <a:t>selection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PPS </a:t>
            </a:r>
            <a:r>
              <a:rPr lang="sv-SE" dirty="0" err="1" smtClean="0"/>
              <a:t>products</a:t>
            </a:r>
            <a:endParaRPr lang="sv-SE" dirty="0" smtClean="0"/>
          </a:p>
        </p:txBody>
      </p:sp>
      <p:sp>
        <p:nvSpPr>
          <p:cNvPr id="8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757239" y="1722439"/>
            <a:ext cx="6743699" cy="1749424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0" indent="0">
              <a:buNone/>
            </a:pPr>
            <a:r>
              <a:rPr lang="sv-SE" sz="1600" b="1" dirty="0" err="1" smtClean="0"/>
              <a:t>Please</a:t>
            </a:r>
            <a:r>
              <a:rPr lang="sv-SE" sz="1600" b="1" dirty="0" smtClean="0"/>
              <a:t> mind the </a:t>
            </a:r>
            <a:r>
              <a:rPr lang="sv-SE" sz="1600" b="1" dirty="0" err="1" smtClean="0"/>
              <a:t>dependencies</a:t>
            </a:r>
            <a:r>
              <a:rPr lang="sv-SE" sz="1600" b="1" dirty="0" smtClean="0"/>
              <a:t>! (</a:t>
            </a:r>
            <a:r>
              <a:rPr lang="sv-SE" sz="1600" b="1" dirty="0" err="1" smtClean="0"/>
              <a:t>see</a:t>
            </a:r>
            <a:r>
              <a:rPr lang="sv-SE" sz="1600" b="1" dirty="0" smtClean="0"/>
              <a:t> image on </a:t>
            </a:r>
            <a:r>
              <a:rPr lang="sv-SE" sz="1600" b="1" dirty="0" err="1" smtClean="0"/>
              <a:t>next</a:t>
            </a:r>
            <a:r>
              <a:rPr lang="sv-SE" sz="1600" b="1" dirty="0" smtClean="0"/>
              <a:t> </a:t>
            </a:r>
            <a:r>
              <a:rPr lang="sv-SE" sz="1600" b="1" dirty="0" err="1" smtClean="0"/>
              <a:t>slide</a:t>
            </a:r>
            <a:r>
              <a:rPr lang="sv-SE" sz="1600" b="1" dirty="0" smtClean="0"/>
              <a:t>)</a:t>
            </a:r>
          </a:p>
          <a:p>
            <a:pPr marL="0" indent="0">
              <a:buNone/>
            </a:pPr>
            <a:r>
              <a:rPr lang="sv-SE" sz="1600" b="1" dirty="0" err="1" smtClean="0"/>
              <a:t>Example</a:t>
            </a:r>
            <a:r>
              <a:rPr lang="sv-SE" sz="1600" b="1" dirty="0" smtClean="0"/>
              <a:t>: </a:t>
            </a:r>
            <a:r>
              <a:rPr lang="sv-SE" sz="1600" b="1" dirty="0" err="1" smtClean="0"/>
              <a:t>only</a:t>
            </a:r>
            <a:r>
              <a:rPr lang="sv-SE" sz="1600" b="1" dirty="0" smtClean="0"/>
              <a:t> </a:t>
            </a:r>
            <a:r>
              <a:rPr lang="sv-SE" sz="1600" b="1" dirty="0" err="1" smtClean="0"/>
              <a:t>CMa</a:t>
            </a:r>
            <a:r>
              <a:rPr lang="sv-SE" sz="1600" b="1" dirty="0" smtClean="0"/>
              <a:t> and CTTH</a:t>
            </a:r>
          </a:p>
          <a:p>
            <a:pPr marL="0" indent="0">
              <a:buNone/>
            </a:pPr>
            <a:endParaRPr lang="sv-SE" sz="1600" b="1" dirty="0" smtClean="0"/>
          </a:p>
          <a:p>
            <a:pPr marL="0" indent="0">
              <a:buNone/>
            </a:pPr>
            <a:r>
              <a:rPr lang="sv-SE" sz="1600" b="1" dirty="0" err="1" smtClean="0"/>
              <a:t>One</a:t>
            </a:r>
            <a:r>
              <a:rPr lang="sv-SE" sz="1600" b="1" dirty="0" smtClean="0"/>
              <a:t> script, </a:t>
            </a:r>
            <a:r>
              <a:rPr lang="sv-SE" sz="1600" b="1" dirty="0" err="1" smtClean="0"/>
              <a:t>use</a:t>
            </a:r>
            <a:r>
              <a:rPr lang="sv-SE" sz="1600" b="1" dirty="0" smtClean="0"/>
              <a:t> parameters:</a:t>
            </a:r>
          </a:p>
          <a:p>
            <a:pPr marL="0" indent="0">
              <a:buNone/>
            </a:pPr>
            <a:r>
              <a:rPr lang="sv-SE" sz="1600" dirty="0" err="1" smtClean="0"/>
              <a:t>python</a:t>
            </a:r>
            <a:r>
              <a:rPr lang="sv-SE" sz="1600" dirty="0" smtClean="0"/>
              <a:t> </a:t>
            </a:r>
            <a:r>
              <a:rPr lang="sv-SE" sz="1600" dirty="0"/>
              <a:t>ppsRunAll.py --</a:t>
            </a:r>
            <a:r>
              <a:rPr lang="sv-SE" sz="1600" dirty="0" err="1"/>
              <a:t>hrptfile</a:t>
            </a:r>
            <a:r>
              <a:rPr lang="sv-SE" sz="1600" dirty="0"/>
              <a:t> </a:t>
            </a:r>
            <a:r>
              <a:rPr lang="sv-SE" sz="1600" dirty="0" smtClean="0"/>
              <a:t>metop01_20151026_0132_16101/</a:t>
            </a:r>
            <a:r>
              <a:rPr lang="sv-SE" sz="1600" dirty="0" err="1" smtClean="0"/>
              <a:t>hrpt</a:t>
            </a:r>
            <a:r>
              <a:rPr lang="sv-SE" sz="1600" dirty="0" smtClean="0"/>
              <a:t>_ metop01_20151026_0132_16101.l1b --</a:t>
            </a:r>
            <a:r>
              <a:rPr lang="sv-SE" sz="1600" dirty="0" err="1" smtClean="0"/>
              <a:t>no_ctype</a:t>
            </a:r>
            <a:r>
              <a:rPr lang="sv-SE" sz="1600" dirty="0" smtClean="0"/>
              <a:t> --</a:t>
            </a:r>
            <a:r>
              <a:rPr lang="sv-SE" sz="1600" dirty="0" err="1" smtClean="0"/>
              <a:t>no_cpp</a:t>
            </a:r>
            <a:r>
              <a:rPr lang="sv-SE" sz="1600" dirty="0" smtClean="0"/>
              <a:t> --</a:t>
            </a:r>
            <a:r>
              <a:rPr lang="sv-SE" sz="1600" dirty="0" err="1" smtClean="0"/>
              <a:t>no_precip</a:t>
            </a:r>
            <a:endParaRPr lang="sv-SE" sz="1600" dirty="0"/>
          </a:p>
        </p:txBody>
      </p:sp>
      <p:sp>
        <p:nvSpPr>
          <p:cNvPr id="9" name="Rectangle 6"/>
          <p:cNvSpPr txBox="1">
            <a:spLocks noChangeArrowheads="1"/>
          </p:cNvSpPr>
          <p:nvPr/>
        </p:nvSpPr>
        <p:spPr bwMode="auto">
          <a:xfrm>
            <a:off x="781088" y="3699815"/>
            <a:ext cx="3741737" cy="2429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sv-SE" sz="1600" b="1" kern="0" dirty="0" smtClean="0"/>
              <a:t>Products scripts, chose </a:t>
            </a:r>
            <a:r>
              <a:rPr lang="sv-SE" sz="1600" b="1" kern="0" dirty="0" err="1" smtClean="0"/>
              <a:t>your</a:t>
            </a:r>
            <a:r>
              <a:rPr lang="sv-SE" sz="1600" b="1" kern="0" dirty="0" smtClean="0"/>
              <a:t> scripts:</a:t>
            </a:r>
          </a:p>
          <a:p>
            <a:pPr marL="0" indent="0">
              <a:buNone/>
            </a:pPr>
            <a:r>
              <a:rPr lang="sv-SE" sz="1600" kern="0" dirty="0" smtClean="0"/>
              <a:t>Preparation steps…</a:t>
            </a:r>
          </a:p>
          <a:p>
            <a:pPr marL="0" indent="0">
              <a:buNone/>
            </a:pPr>
            <a:r>
              <a:rPr lang="sv-SE" sz="1600" kern="0" dirty="0" err="1" smtClean="0"/>
              <a:t>python</a:t>
            </a:r>
            <a:r>
              <a:rPr lang="sv-SE" sz="1600" kern="0" dirty="0" smtClean="0"/>
              <a:t> ppsCmask.py --</a:t>
            </a:r>
            <a:r>
              <a:rPr lang="sv-SE" sz="1600" kern="0" dirty="0" err="1" smtClean="0"/>
              <a:t>hrptfile</a:t>
            </a:r>
            <a:r>
              <a:rPr lang="sv-SE" sz="1600" kern="0" dirty="0" smtClean="0"/>
              <a:t> …</a:t>
            </a:r>
          </a:p>
          <a:p>
            <a:pPr marL="0" indent="0">
              <a:buNone/>
            </a:pPr>
            <a:r>
              <a:rPr lang="sv-SE" sz="1600" kern="0" dirty="0" err="1" smtClean="0"/>
              <a:t>python</a:t>
            </a:r>
            <a:r>
              <a:rPr lang="sv-SE" sz="1600" kern="0" dirty="0" smtClean="0"/>
              <a:t> ppsCtth.py --</a:t>
            </a:r>
            <a:r>
              <a:rPr lang="sv-SE" sz="1600" kern="0" dirty="0" err="1" smtClean="0"/>
              <a:t>hrptfile</a:t>
            </a:r>
            <a:r>
              <a:rPr lang="sv-SE" sz="1600" kern="0" dirty="0" smtClean="0"/>
              <a:t>  ..</a:t>
            </a:r>
          </a:p>
          <a:p>
            <a:pPr marL="0" indent="0">
              <a:buNone/>
            </a:pPr>
            <a:r>
              <a:rPr lang="sv-SE" sz="1600" strike="sngStrike" kern="0" dirty="0" err="1" smtClean="0"/>
              <a:t>python</a:t>
            </a:r>
            <a:r>
              <a:rPr lang="sv-SE" sz="1600" strike="sngStrike" kern="0" dirty="0" smtClean="0"/>
              <a:t> ppsCtype.py –</a:t>
            </a:r>
            <a:r>
              <a:rPr lang="sv-SE" sz="1600" strike="sngStrike" kern="0" dirty="0" err="1" smtClean="0"/>
              <a:t>hrptfile</a:t>
            </a:r>
            <a:r>
              <a:rPr lang="sv-SE" sz="1600" strike="sngStrike" kern="0" dirty="0" smtClean="0"/>
              <a:t> .. </a:t>
            </a:r>
          </a:p>
          <a:p>
            <a:pPr marL="0" indent="0">
              <a:buNone/>
            </a:pPr>
            <a:r>
              <a:rPr lang="sv-SE" sz="1600" strike="sngStrike" kern="0" dirty="0" err="1" smtClean="0"/>
              <a:t>python</a:t>
            </a:r>
            <a:r>
              <a:rPr lang="sv-SE" sz="1600" strike="sngStrike" kern="0" dirty="0" smtClean="0"/>
              <a:t> ppsCpp.py –</a:t>
            </a:r>
            <a:r>
              <a:rPr lang="sv-SE" sz="1600" strike="sngStrike" kern="0" dirty="0" err="1" smtClean="0"/>
              <a:t>hrptfile</a:t>
            </a:r>
            <a:r>
              <a:rPr lang="sv-SE" sz="1600" strike="sngStrike" kern="0" dirty="0" smtClean="0"/>
              <a:t> ..</a:t>
            </a:r>
          </a:p>
          <a:p>
            <a:pPr marL="0" indent="0">
              <a:buNone/>
            </a:pPr>
            <a:r>
              <a:rPr lang="sv-SE" sz="1600" strike="sngStrike" kern="0" dirty="0" err="1" smtClean="0"/>
              <a:t>python</a:t>
            </a:r>
            <a:r>
              <a:rPr lang="sv-SE" sz="1600" strike="sngStrike" kern="0" dirty="0" smtClean="0"/>
              <a:t> ppsPrecip.py --</a:t>
            </a:r>
            <a:r>
              <a:rPr lang="sv-SE" sz="1600" strike="sngStrike" kern="0" dirty="0" err="1" smtClean="0"/>
              <a:t>hrptfile</a:t>
            </a:r>
            <a:r>
              <a:rPr lang="sv-SE" sz="1600" strike="sngStrike" kern="0" dirty="0" smtClean="0"/>
              <a:t> ..</a:t>
            </a:r>
          </a:p>
          <a:p>
            <a:pPr marL="0" indent="0">
              <a:buNone/>
            </a:pPr>
            <a:r>
              <a:rPr lang="sv-SE" sz="1600" strike="sngStrike" kern="0" dirty="0" err="1" smtClean="0"/>
              <a:t>python</a:t>
            </a:r>
            <a:r>
              <a:rPr lang="sv-SE" sz="1600" strike="sngStrike" kern="0" dirty="0" smtClean="0"/>
              <a:t> ppsCmaskProb.py –</a:t>
            </a:r>
            <a:r>
              <a:rPr lang="sv-SE" sz="1600" strike="sngStrike" kern="0" dirty="0" err="1" smtClean="0"/>
              <a:t>hrptfile</a:t>
            </a:r>
            <a:r>
              <a:rPr lang="sv-SE" sz="1600" strike="sngStrike" kern="0" dirty="0" smtClean="0"/>
              <a:t> …</a:t>
            </a:r>
          </a:p>
          <a:p>
            <a:endParaRPr lang="sv-SE" sz="1400" kern="0" dirty="0" smtClean="0"/>
          </a:p>
        </p:txBody>
      </p:sp>
    </p:spTree>
    <p:extLst>
      <p:ext uri="{BB962C8B-B14F-4D97-AF65-F5344CB8AC3E}">
        <p14:creationId xmlns:p14="http://schemas.microsoft.com/office/powerpoint/2010/main" val="295870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238" y="808034"/>
            <a:ext cx="7634287" cy="817563"/>
          </a:xfrm>
        </p:spPr>
        <p:txBody>
          <a:bodyPr/>
          <a:lstStyle/>
          <a:p>
            <a:r>
              <a:rPr lang="sv-SE" dirty="0" smtClean="0"/>
              <a:t>PPS Product </a:t>
            </a:r>
            <a:r>
              <a:rPr lang="sv-SE" dirty="0" err="1" smtClean="0"/>
              <a:t>Dependencies</a:t>
            </a:r>
            <a:r>
              <a:rPr lang="sv-SE" dirty="0" smtClean="0"/>
              <a:t> (</a:t>
            </a:r>
            <a:r>
              <a:rPr lang="sv-SE" dirty="0" err="1" smtClean="0"/>
              <a:t>simplified</a:t>
            </a:r>
            <a:r>
              <a:rPr lang="sv-SE" dirty="0" smtClean="0"/>
              <a:t>)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D8817C-5447-4384-AE96-F064ACCCC36D}" type="slidenum">
              <a:rPr lang="sv-SE" smtClean="0"/>
              <a:pPr>
                <a:defRPr/>
              </a:pPr>
              <a:t>28</a:t>
            </a:fld>
            <a:endParaRPr lang="sv-SE"/>
          </a:p>
        </p:txBody>
      </p:sp>
      <p:graphicFrame>
        <p:nvGraphicFramePr>
          <p:cNvPr id="7" name="Platshållare för innehåll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5191514"/>
              </p:ext>
            </p:extLst>
          </p:nvPr>
        </p:nvGraphicFramePr>
        <p:xfrm>
          <a:off x="2537718" y="2024009"/>
          <a:ext cx="4058291" cy="41230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8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238" y="828676"/>
            <a:ext cx="7878762" cy="576792"/>
          </a:xfrm>
        </p:spPr>
        <p:txBody>
          <a:bodyPr/>
          <a:lstStyle/>
          <a:p>
            <a:r>
              <a:rPr lang="en-GB" dirty="0" smtClean="0"/>
              <a:t>What instruments are you interested in?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246388" y="1722438"/>
            <a:ext cx="5315721" cy="4486275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sv-SE" sz="2400" dirty="0" smtClean="0"/>
              <a:t>AVHRR</a:t>
            </a:r>
          </a:p>
          <a:p>
            <a:pPr>
              <a:lnSpc>
                <a:spcPct val="200000"/>
              </a:lnSpc>
            </a:pPr>
            <a:r>
              <a:rPr lang="sv-SE" sz="2400" dirty="0" smtClean="0"/>
              <a:t>VIIRS</a:t>
            </a:r>
          </a:p>
          <a:p>
            <a:pPr>
              <a:lnSpc>
                <a:spcPct val="200000"/>
              </a:lnSpc>
            </a:pPr>
            <a:r>
              <a:rPr lang="sv-SE" sz="2400" dirty="0" smtClean="0"/>
              <a:t>MODIS</a:t>
            </a:r>
          </a:p>
          <a:p>
            <a:pPr>
              <a:lnSpc>
                <a:spcPct val="200000"/>
              </a:lnSpc>
            </a:pPr>
            <a:r>
              <a:rPr lang="sv-SE" sz="2400" dirty="0" smtClean="0"/>
              <a:t>AMSU/MHS (</a:t>
            </a:r>
            <a:r>
              <a:rPr lang="sv-SE" sz="2400" dirty="0" err="1" smtClean="0"/>
              <a:t>only</a:t>
            </a:r>
            <a:r>
              <a:rPr lang="sv-SE" sz="2400" dirty="0" smtClean="0"/>
              <a:t> </a:t>
            </a:r>
            <a:r>
              <a:rPr lang="sv-SE" sz="2400" dirty="0" err="1"/>
              <a:t>P</a:t>
            </a:r>
            <a:r>
              <a:rPr lang="sv-SE" sz="2400" dirty="0" err="1" smtClean="0"/>
              <a:t>recip</a:t>
            </a:r>
            <a:r>
              <a:rPr lang="sv-SE" sz="2400" dirty="0" smtClean="0"/>
              <a:t> </a:t>
            </a:r>
            <a:r>
              <a:rPr lang="sv-SE" sz="2400" dirty="0" err="1" smtClean="0"/>
              <a:t>product</a:t>
            </a:r>
            <a:r>
              <a:rPr lang="sv-SE" sz="2400" dirty="0" smtClean="0"/>
              <a:t>)</a:t>
            </a:r>
          </a:p>
          <a:p>
            <a:pPr>
              <a:lnSpc>
                <a:spcPct val="200000"/>
              </a:lnSpc>
            </a:pPr>
            <a:r>
              <a:rPr lang="sv-SE" sz="2400" dirty="0" smtClean="0"/>
              <a:t>MERSI-2 (not </a:t>
            </a:r>
            <a:r>
              <a:rPr lang="sv-SE" sz="2400" dirty="0" err="1" smtClean="0"/>
              <a:t>yet</a:t>
            </a:r>
            <a:r>
              <a:rPr lang="sv-SE" sz="2400" dirty="0" smtClean="0"/>
              <a:t> </a:t>
            </a:r>
            <a:r>
              <a:rPr lang="sv-SE" sz="2400" dirty="0" err="1" smtClean="0"/>
              <a:t>available</a:t>
            </a:r>
            <a:r>
              <a:rPr lang="sv-SE" sz="2400" dirty="0" smtClean="0"/>
              <a:t> in PPS)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29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427815" y="1859954"/>
            <a:ext cx="2622177" cy="486088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/>
          <p:cNvSpPr/>
          <p:nvPr/>
        </p:nvSpPr>
        <p:spPr>
          <a:xfrm>
            <a:off x="410885" y="2677370"/>
            <a:ext cx="2622177" cy="486088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Rektangel 13"/>
          <p:cNvSpPr/>
          <p:nvPr/>
        </p:nvSpPr>
        <p:spPr>
          <a:xfrm>
            <a:off x="410888" y="3497864"/>
            <a:ext cx="2622177" cy="486088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/>
          <p:cNvSpPr/>
          <p:nvPr/>
        </p:nvSpPr>
        <p:spPr>
          <a:xfrm>
            <a:off x="410891" y="4293726"/>
            <a:ext cx="2622177" cy="486088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/>
          <p:cNvSpPr/>
          <p:nvPr/>
        </p:nvSpPr>
        <p:spPr>
          <a:xfrm>
            <a:off x="410894" y="5086510"/>
            <a:ext cx="2622177" cy="486088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531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</a:p>
        </p:txBody>
      </p:sp>
      <p:sp>
        <p:nvSpPr>
          <p:cNvPr id="7783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000" b="1" dirty="0" smtClean="0"/>
              <a:t>Installation</a:t>
            </a:r>
          </a:p>
          <a:p>
            <a:pPr lvl="1"/>
            <a:r>
              <a:rPr lang="en-GB" sz="2000" dirty="0" smtClean="0"/>
              <a:t>Using binaries</a:t>
            </a:r>
          </a:p>
          <a:p>
            <a:pPr lvl="1"/>
            <a:r>
              <a:rPr lang="en-GB" sz="2000" dirty="0" smtClean="0"/>
              <a:t>From source code</a:t>
            </a:r>
          </a:p>
          <a:p>
            <a:r>
              <a:rPr lang="en-GB" sz="2000" b="1" dirty="0" smtClean="0"/>
              <a:t>Running PPS for one </a:t>
            </a:r>
            <a:r>
              <a:rPr lang="en-GB" sz="2000" b="1" dirty="0" smtClean="0"/>
              <a:t>scene</a:t>
            </a:r>
          </a:p>
          <a:p>
            <a:pPr lvl="1"/>
            <a:r>
              <a:rPr lang="en-GB" sz="2000" dirty="0" smtClean="0"/>
              <a:t>Different types of scripts</a:t>
            </a:r>
          </a:p>
          <a:p>
            <a:pPr lvl="1"/>
            <a:r>
              <a:rPr lang="en-GB" sz="2000" dirty="0" smtClean="0"/>
              <a:t>Different parameters</a:t>
            </a:r>
            <a:endParaRPr lang="en-GB" sz="2000" dirty="0" smtClean="0"/>
          </a:p>
          <a:p>
            <a:r>
              <a:rPr lang="en-GB" sz="2000" b="1" dirty="0" smtClean="0"/>
              <a:t>Configuration</a:t>
            </a:r>
          </a:p>
          <a:p>
            <a:pPr lvl="1"/>
            <a:r>
              <a:rPr lang="en-GB" sz="2000" b="1" dirty="0" smtClean="0"/>
              <a:t>How </a:t>
            </a:r>
            <a:r>
              <a:rPr lang="en-GB" sz="2000" dirty="0" smtClean="0"/>
              <a:t>to configure</a:t>
            </a:r>
          </a:p>
          <a:p>
            <a:pPr lvl="1"/>
            <a:r>
              <a:rPr lang="en-GB" sz="2000" b="1" dirty="0" smtClean="0"/>
              <a:t>What </a:t>
            </a:r>
            <a:r>
              <a:rPr lang="en-GB" sz="2000" dirty="0" smtClean="0"/>
              <a:t>to configure (examples)</a:t>
            </a:r>
            <a:endParaRPr lang="en-GB" sz="2000" dirty="0" smtClean="0"/>
          </a:p>
          <a:p>
            <a:r>
              <a:rPr lang="en-GB" sz="2000" b="1" dirty="0" smtClean="0"/>
              <a:t>Installing patches</a:t>
            </a:r>
          </a:p>
          <a:p>
            <a:r>
              <a:rPr lang="en-GB" sz="2000" b="1" dirty="0" smtClean="0"/>
              <a:t>Running in </a:t>
            </a:r>
            <a:r>
              <a:rPr lang="en-GB" sz="2000" b="1" dirty="0" smtClean="0"/>
              <a:t>operations with </a:t>
            </a:r>
            <a:r>
              <a:rPr lang="en-GB" sz="2000" b="1" dirty="0" err="1" smtClean="0"/>
              <a:t>Pytroll</a:t>
            </a:r>
            <a:r>
              <a:rPr lang="en-GB" sz="2000" b="1" dirty="0" smtClean="0"/>
              <a:t> (</a:t>
            </a:r>
            <a:r>
              <a:rPr lang="en-GB" sz="2000" b="1" dirty="0" smtClean="0"/>
              <a:t>very </a:t>
            </a:r>
            <a:r>
              <a:rPr lang="en-GB" sz="2000" b="1" dirty="0" smtClean="0"/>
              <a:t>shortly</a:t>
            </a:r>
            <a:r>
              <a:rPr lang="en-GB" sz="2000" b="1" dirty="0" smtClean="0"/>
              <a:t>)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 dirty="0" smtClean="0"/>
              <a:t>PPS v2018 installation and running</a:t>
            </a:r>
            <a:endParaRPr lang="sv-SE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2630CA7D-B751-4B6C-9E90-5727B8CB3D64}" type="slidenum">
              <a:rPr lang="sv-SE"/>
              <a:pPr>
                <a:defRPr/>
              </a:pPr>
              <a:t>3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Different </a:t>
            </a:r>
            <a:r>
              <a:rPr lang="sv-SE" dirty="0" err="1" smtClean="0"/>
              <a:t>ways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call the PPS scripts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 smtClean="0"/>
              <a:t>It is the same call for all scripts. ppsCmask.py as example</a:t>
            </a:r>
          </a:p>
          <a:p>
            <a:pPr marL="0" lvl="0" indent="0">
              <a:buNone/>
            </a:pPr>
            <a:r>
              <a:rPr lang="en-GB" sz="2000" b="1" dirty="0" smtClean="0">
                <a:solidFill>
                  <a:prstClr val="black"/>
                </a:solidFill>
              </a:rPr>
              <a:t>python ppsCmask.py </a:t>
            </a:r>
            <a:r>
              <a:rPr lang="en-GB" sz="2000" b="1" dirty="0" smtClean="0">
                <a:solidFill>
                  <a:srgbClr val="FF0000"/>
                </a:solidFill>
              </a:rPr>
              <a:t>--</a:t>
            </a:r>
            <a:r>
              <a:rPr lang="en-GB" sz="2000" b="1" dirty="0" err="1" smtClean="0">
                <a:solidFill>
                  <a:srgbClr val="FF0000"/>
                </a:solidFill>
              </a:rPr>
              <a:t>hrptfile</a:t>
            </a:r>
            <a:r>
              <a:rPr lang="en-GB" sz="2000" b="1" dirty="0" smtClean="0">
                <a:solidFill>
                  <a:srgbClr val="FF0000"/>
                </a:solidFill>
              </a:rPr>
              <a:t> </a:t>
            </a:r>
            <a:r>
              <a:rPr lang="en-GB" sz="2000" b="1" dirty="0" smtClean="0">
                <a:solidFill>
                  <a:prstClr val="black"/>
                </a:solidFill>
              </a:rPr>
              <a:t>metop01_20151026_0132_ 16101/hrpt_metop01_20151026_0132_16101.l1b</a:t>
            </a:r>
          </a:p>
          <a:p>
            <a:pPr marL="0" lvl="0" indent="0">
              <a:buNone/>
            </a:pPr>
            <a:r>
              <a:rPr lang="en-GB" sz="2000" b="1" dirty="0" smtClean="0">
                <a:solidFill>
                  <a:prstClr val="black"/>
                </a:solidFill>
              </a:rPr>
              <a:t>python ppsCmask.py </a:t>
            </a:r>
            <a:r>
              <a:rPr lang="en-GB" sz="2000" b="1" dirty="0" smtClean="0">
                <a:solidFill>
                  <a:srgbClr val="FF0000"/>
                </a:solidFill>
              </a:rPr>
              <a:t>--</a:t>
            </a:r>
            <a:r>
              <a:rPr lang="en-GB" sz="2000" b="1" dirty="0" err="1" smtClean="0">
                <a:solidFill>
                  <a:srgbClr val="FF0000"/>
                </a:solidFill>
              </a:rPr>
              <a:t>pfsfile</a:t>
            </a:r>
            <a:r>
              <a:rPr lang="en-GB" sz="2000" b="1" dirty="0" smtClean="0">
                <a:solidFill>
                  <a:srgbClr val="FF0000"/>
                </a:solidFill>
              </a:rPr>
              <a:t> </a:t>
            </a:r>
            <a:r>
              <a:rPr lang="en-GB" sz="2000" b="1" dirty="0">
                <a:solidFill>
                  <a:prstClr val="black"/>
                </a:solidFill>
              </a:rPr>
              <a:t>AVHR_xxx_1B_M03</a:t>
            </a:r>
            <a:r>
              <a:rPr lang="en-GB" sz="2000" b="1" dirty="0" smtClean="0">
                <a:solidFill>
                  <a:prstClr val="black"/>
                </a:solidFill>
              </a:rPr>
              <a:t>_ 20160202024003Z_20160202024303Z_N_O_20160202031844Z</a:t>
            </a:r>
          </a:p>
          <a:p>
            <a:pPr marL="0" indent="0">
              <a:buNone/>
            </a:pPr>
            <a:r>
              <a:rPr lang="en-GB" sz="2000" b="1" dirty="0" smtClean="0">
                <a:solidFill>
                  <a:prstClr val="black"/>
                </a:solidFill>
              </a:rPr>
              <a:t>python ppsCmask.py </a:t>
            </a:r>
            <a:r>
              <a:rPr lang="en-GB" sz="2000" b="1" dirty="0" smtClean="0">
                <a:solidFill>
                  <a:srgbClr val="FF0000"/>
                </a:solidFill>
              </a:rPr>
              <a:t>--</a:t>
            </a:r>
            <a:r>
              <a:rPr lang="en-GB" sz="2000" b="1" dirty="0" err="1" smtClean="0">
                <a:solidFill>
                  <a:srgbClr val="FF0000"/>
                </a:solidFill>
              </a:rPr>
              <a:t>csppfile</a:t>
            </a:r>
            <a:r>
              <a:rPr lang="en-GB" sz="2000" b="1" dirty="0" smtClean="0">
                <a:solidFill>
                  <a:srgbClr val="FF0000"/>
                </a:solidFill>
              </a:rPr>
              <a:t> </a:t>
            </a:r>
            <a:r>
              <a:rPr lang="en-GB" sz="2000" b="1" dirty="0">
                <a:solidFill>
                  <a:prstClr val="black"/>
                </a:solidFill>
              </a:rPr>
              <a:t>npp_20170502_1454_28563/ </a:t>
            </a:r>
            <a:r>
              <a:rPr lang="en-GB" sz="2000" b="1" dirty="0" smtClean="0">
                <a:solidFill>
                  <a:prstClr val="black"/>
                </a:solidFill>
              </a:rPr>
              <a:t>GMTCO_npp_d20170502_t1457346_e1458570_b28563_c20170502150352002546_cspp_dev.h5</a:t>
            </a:r>
          </a:p>
          <a:p>
            <a:pPr marL="0" indent="0">
              <a:buNone/>
            </a:pPr>
            <a:r>
              <a:rPr lang="en-GB" sz="2000" b="1" dirty="0">
                <a:solidFill>
                  <a:prstClr val="black"/>
                </a:solidFill>
              </a:rPr>
              <a:t>p</a:t>
            </a:r>
            <a:r>
              <a:rPr lang="en-GB" sz="2000" b="1" dirty="0" smtClean="0">
                <a:solidFill>
                  <a:prstClr val="black"/>
                </a:solidFill>
              </a:rPr>
              <a:t>ython ppsCmask.py </a:t>
            </a:r>
            <a:r>
              <a:rPr lang="en-GB" sz="2000" b="1" dirty="0" smtClean="0">
                <a:solidFill>
                  <a:srgbClr val="FF0000"/>
                </a:solidFill>
              </a:rPr>
              <a:t>--</a:t>
            </a:r>
            <a:r>
              <a:rPr lang="en-GB" sz="2000" b="1" dirty="0" err="1" smtClean="0">
                <a:solidFill>
                  <a:srgbClr val="FF0000"/>
                </a:solidFill>
              </a:rPr>
              <a:t>modisfile</a:t>
            </a:r>
            <a:r>
              <a:rPr lang="en-GB" sz="2000" b="1" dirty="0" smtClean="0">
                <a:solidFill>
                  <a:srgbClr val="FF0000"/>
                </a:solidFill>
              </a:rPr>
              <a:t> </a:t>
            </a:r>
            <a:r>
              <a:rPr lang="en-GB" sz="2000" b="1" dirty="0">
                <a:solidFill>
                  <a:prstClr val="black"/>
                </a:solidFill>
              </a:rPr>
              <a:t>MYD021KM.A2014272</a:t>
            </a:r>
            <a:r>
              <a:rPr lang="en-GB" sz="2000" b="1" dirty="0" smtClean="0">
                <a:solidFill>
                  <a:prstClr val="black"/>
                </a:solidFill>
              </a:rPr>
              <a:t>. 0215.006.2014274142955.hdf</a:t>
            </a:r>
          </a:p>
          <a:p>
            <a:pPr marL="0" indent="0">
              <a:buNone/>
            </a:pPr>
            <a:r>
              <a:rPr lang="sv-SE" sz="2000" b="1" dirty="0" err="1">
                <a:solidFill>
                  <a:prstClr val="black"/>
                </a:solidFill>
              </a:rPr>
              <a:t>python</a:t>
            </a:r>
            <a:r>
              <a:rPr lang="sv-SE" sz="2000" b="1" dirty="0">
                <a:solidFill>
                  <a:prstClr val="black"/>
                </a:solidFill>
              </a:rPr>
              <a:t> ppsCmask.py </a:t>
            </a:r>
            <a:r>
              <a:rPr lang="sv-SE" sz="2000" b="1" dirty="0">
                <a:solidFill>
                  <a:srgbClr val="FF0000"/>
                </a:solidFill>
              </a:rPr>
              <a:t>--</a:t>
            </a:r>
            <a:r>
              <a:rPr lang="sv-SE" sz="2000" b="1" dirty="0" err="1">
                <a:solidFill>
                  <a:srgbClr val="FF0000"/>
                </a:solidFill>
              </a:rPr>
              <a:t>platform_orbit</a:t>
            </a:r>
            <a:r>
              <a:rPr lang="sv-SE" sz="2000" b="1" dirty="0">
                <a:solidFill>
                  <a:srgbClr val="FF0000"/>
                </a:solidFill>
              </a:rPr>
              <a:t> </a:t>
            </a:r>
            <a:r>
              <a:rPr lang="sv-SE" sz="2000" b="1" dirty="0">
                <a:solidFill>
                  <a:prstClr val="black"/>
                </a:solidFill>
              </a:rPr>
              <a:t>metop01 16101</a:t>
            </a:r>
          </a:p>
          <a:p>
            <a:pPr marL="0" indent="0">
              <a:buNone/>
            </a:pPr>
            <a:r>
              <a:rPr lang="sv-SE" sz="2000" b="1" dirty="0" err="1">
                <a:solidFill>
                  <a:prstClr val="black"/>
                </a:solidFill>
              </a:rPr>
              <a:t>python</a:t>
            </a:r>
            <a:r>
              <a:rPr lang="sv-SE" sz="2000" b="1" dirty="0">
                <a:solidFill>
                  <a:prstClr val="black"/>
                </a:solidFill>
              </a:rPr>
              <a:t> ppsCmask.py </a:t>
            </a:r>
            <a:r>
              <a:rPr lang="sv-SE" sz="2000" b="1" dirty="0" smtClean="0">
                <a:solidFill>
                  <a:srgbClr val="FF0000"/>
                </a:solidFill>
              </a:rPr>
              <a:t>--</a:t>
            </a:r>
            <a:r>
              <a:rPr lang="sv-SE" sz="2000" b="1" dirty="0" err="1" smtClean="0">
                <a:solidFill>
                  <a:srgbClr val="FF0000"/>
                </a:solidFill>
              </a:rPr>
              <a:t>anglesfile</a:t>
            </a:r>
            <a:r>
              <a:rPr lang="sv-SE" sz="2000" b="1" dirty="0" smtClean="0">
                <a:solidFill>
                  <a:srgbClr val="FF0000"/>
                </a:solidFill>
              </a:rPr>
              <a:t> </a:t>
            </a:r>
            <a:r>
              <a:rPr lang="en-GB" sz="2000" b="1" dirty="0" err="1" smtClean="0">
                <a:solidFill>
                  <a:prstClr val="black"/>
                </a:solidFill>
              </a:rPr>
              <a:t>S_NWC_sunsatangles</a:t>
            </a:r>
            <a:r>
              <a:rPr lang="en-GB" sz="2000" b="1" dirty="0">
                <a:solidFill>
                  <a:prstClr val="black"/>
                </a:solidFill>
              </a:rPr>
              <a:t>_ </a:t>
            </a:r>
            <a:r>
              <a:rPr lang="en-GB" sz="2000" b="1" dirty="0" smtClean="0">
                <a:solidFill>
                  <a:prstClr val="black"/>
                </a:solidFill>
              </a:rPr>
              <a:t>metopb_16101_20151026T0132000Z_20151026T0132598Z.nc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prstClr val="black"/>
                </a:solidFill>
              </a:rPr>
              <a:t>The last two work for both AVHRR, MODIS and VIIRS.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prstClr val="black"/>
                </a:solidFill>
              </a:rPr>
              <a:t>Short commands: -</a:t>
            </a:r>
            <a:r>
              <a:rPr lang="en-GB" sz="2000" dirty="0" err="1" smtClean="0">
                <a:solidFill>
                  <a:prstClr val="black"/>
                </a:solidFill>
              </a:rPr>
              <a:t>hf</a:t>
            </a:r>
            <a:r>
              <a:rPr lang="en-GB" sz="2000" dirty="0" smtClean="0">
                <a:solidFill>
                  <a:prstClr val="black"/>
                </a:solidFill>
              </a:rPr>
              <a:t>, -pf -</a:t>
            </a:r>
            <a:r>
              <a:rPr lang="en-GB" sz="2000" dirty="0" err="1" smtClean="0">
                <a:solidFill>
                  <a:prstClr val="black"/>
                </a:solidFill>
              </a:rPr>
              <a:t>cf</a:t>
            </a:r>
            <a:r>
              <a:rPr lang="en-GB" sz="2000" dirty="0" smtClean="0">
                <a:solidFill>
                  <a:prstClr val="black"/>
                </a:solidFill>
              </a:rPr>
              <a:t>, -mf, -</a:t>
            </a:r>
            <a:r>
              <a:rPr lang="en-GB" sz="2000" dirty="0" err="1" smtClean="0">
                <a:solidFill>
                  <a:prstClr val="black"/>
                </a:solidFill>
              </a:rPr>
              <a:t>po</a:t>
            </a:r>
            <a:r>
              <a:rPr lang="en-GB" sz="2000" dirty="0" smtClean="0">
                <a:solidFill>
                  <a:prstClr val="black"/>
                </a:solidFill>
              </a:rPr>
              <a:t>, -</a:t>
            </a:r>
            <a:r>
              <a:rPr lang="en-GB" sz="2000" dirty="0" err="1" smtClean="0">
                <a:solidFill>
                  <a:prstClr val="black"/>
                </a:solidFill>
              </a:rPr>
              <a:t>af</a:t>
            </a:r>
            <a:endParaRPr lang="en-GB" sz="2000" dirty="0">
              <a:solidFill>
                <a:prstClr val="black"/>
              </a:solidFill>
            </a:endParaRPr>
          </a:p>
          <a:p>
            <a:endParaRPr lang="sv-SE" sz="2000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30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111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238" y="1133469"/>
            <a:ext cx="7634287" cy="817563"/>
          </a:xfrm>
        </p:spPr>
        <p:txBody>
          <a:bodyPr/>
          <a:lstStyle/>
          <a:p>
            <a:r>
              <a:rPr lang="sv-SE" dirty="0" err="1" smtClean="0"/>
              <a:t>Running</a:t>
            </a:r>
            <a:r>
              <a:rPr lang="sv-SE" dirty="0" smtClean="0"/>
              <a:t> PPS for VIIRS data</a:t>
            </a:r>
            <a:br>
              <a:rPr lang="sv-SE" dirty="0" smtClean="0"/>
            </a:br>
            <a:r>
              <a:rPr lang="sv-SE" dirty="0" err="1" smtClean="0"/>
              <a:t>high</a:t>
            </a:r>
            <a:r>
              <a:rPr lang="sv-SE" dirty="0" smtClean="0"/>
              <a:t> or </a:t>
            </a:r>
            <a:r>
              <a:rPr lang="sv-SE" dirty="0" err="1" smtClean="0"/>
              <a:t>low</a:t>
            </a:r>
            <a:r>
              <a:rPr lang="sv-SE" dirty="0" smtClean="0"/>
              <a:t> resolution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57238" y="2370667"/>
            <a:ext cx="7634287" cy="3838046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>
                <a:solidFill>
                  <a:prstClr val="black"/>
                </a:solidFill>
              </a:rPr>
              <a:t>High resolution, one granule:</a:t>
            </a:r>
          </a:p>
          <a:p>
            <a:pPr marL="0" indent="0">
              <a:buNone/>
            </a:pPr>
            <a:r>
              <a:rPr lang="sv-SE" sz="2000" dirty="0" err="1">
                <a:solidFill>
                  <a:prstClr val="black"/>
                </a:solidFill>
              </a:rPr>
              <a:t>python</a:t>
            </a:r>
            <a:r>
              <a:rPr lang="sv-SE" sz="2000" dirty="0">
                <a:solidFill>
                  <a:prstClr val="black"/>
                </a:solidFill>
              </a:rPr>
              <a:t> ppsMakeViirs.py --</a:t>
            </a:r>
            <a:r>
              <a:rPr lang="sv-SE" sz="2000" dirty="0" err="1">
                <a:solidFill>
                  <a:prstClr val="black"/>
                </a:solidFill>
              </a:rPr>
              <a:t>csppfile</a:t>
            </a:r>
            <a:r>
              <a:rPr lang="sv-SE" sz="2000" dirty="0">
                <a:solidFill>
                  <a:prstClr val="black"/>
                </a:solidFill>
              </a:rPr>
              <a:t> </a:t>
            </a:r>
            <a:r>
              <a:rPr lang="en-GB" sz="2000" dirty="0">
                <a:solidFill>
                  <a:prstClr val="black"/>
                </a:solidFill>
              </a:rPr>
              <a:t>npp_20170502_1454_28563/ </a:t>
            </a:r>
            <a:r>
              <a:rPr lang="en-GB" sz="2000" b="1" dirty="0" smtClean="0">
                <a:solidFill>
                  <a:srgbClr val="0070C0"/>
                </a:solidFill>
              </a:rPr>
              <a:t>GITCO</a:t>
            </a:r>
            <a:r>
              <a:rPr lang="en-GB" sz="2000" dirty="0" smtClean="0">
                <a:solidFill>
                  <a:prstClr val="black"/>
                </a:solidFill>
              </a:rPr>
              <a:t>_npp_d20170502_t1457346_e1458570_b28563_c20170502150352002546_cspp_dev.h5</a:t>
            </a:r>
            <a:endParaRPr lang="en-GB" sz="2000" b="1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GB" sz="2000" b="1" dirty="0" smtClean="0">
                <a:solidFill>
                  <a:prstClr val="black"/>
                </a:solidFill>
              </a:rPr>
              <a:t>Low </a:t>
            </a:r>
            <a:r>
              <a:rPr lang="en-GB" sz="2000" b="1" dirty="0">
                <a:solidFill>
                  <a:prstClr val="black"/>
                </a:solidFill>
              </a:rPr>
              <a:t>resolution, one </a:t>
            </a:r>
            <a:r>
              <a:rPr lang="en-GB" sz="2000" b="1" dirty="0" smtClean="0">
                <a:solidFill>
                  <a:prstClr val="black"/>
                </a:solidFill>
              </a:rPr>
              <a:t>granule:</a:t>
            </a:r>
            <a:endParaRPr lang="sv-SE" sz="2000" b="1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sv-SE" sz="2000" dirty="0" err="1" smtClean="0">
                <a:solidFill>
                  <a:prstClr val="black"/>
                </a:solidFill>
              </a:rPr>
              <a:t>python</a:t>
            </a:r>
            <a:r>
              <a:rPr lang="sv-SE" sz="2000" dirty="0" smtClean="0">
                <a:solidFill>
                  <a:prstClr val="black"/>
                </a:solidFill>
              </a:rPr>
              <a:t> ppsMakeViirs.py --</a:t>
            </a:r>
            <a:r>
              <a:rPr lang="sv-SE" sz="2000" dirty="0" err="1" smtClean="0">
                <a:solidFill>
                  <a:prstClr val="black"/>
                </a:solidFill>
              </a:rPr>
              <a:t>csppfile</a:t>
            </a:r>
            <a:r>
              <a:rPr lang="sv-SE" sz="2000" dirty="0" smtClean="0">
                <a:solidFill>
                  <a:prstClr val="black"/>
                </a:solidFill>
              </a:rPr>
              <a:t> </a:t>
            </a:r>
            <a:r>
              <a:rPr lang="en-GB" sz="2000" dirty="0">
                <a:solidFill>
                  <a:prstClr val="black"/>
                </a:solidFill>
              </a:rPr>
              <a:t>npp_20170502_1454_28563/ </a:t>
            </a:r>
            <a:r>
              <a:rPr lang="en-GB" sz="2000" b="1" dirty="0" smtClean="0">
                <a:solidFill>
                  <a:srgbClr val="0070C0"/>
                </a:solidFill>
              </a:rPr>
              <a:t>GMTCO</a:t>
            </a:r>
            <a:r>
              <a:rPr lang="en-GB" sz="2000" dirty="0" smtClean="0">
                <a:solidFill>
                  <a:prstClr val="black"/>
                </a:solidFill>
              </a:rPr>
              <a:t>_npp_d20170502_t1457346_e1458570_b28563_c20170502150352002546_cspp_dev.h5</a:t>
            </a:r>
          </a:p>
          <a:p>
            <a:pPr marL="0" indent="0">
              <a:buNone/>
            </a:pPr>
            <a:r>
              <a:rPr lang="en-GB" sz="2000" b="1" dirty="0" smtClean="0">
                <a:solidFill>
                  <a:prstClr val="black"/>
                </a:solidFill>
              </a:rPr>
              <a:t>Low </a:t>
            </a:r>
            <a:r>
              <a:rPr lang="en-GB" sz="2000" b="1" dirty="0">
                <a:solidFill>
                  <a:prstClr val="black"/>
                </a:solidFill>
              </a:rPr>
              <a:t>resolution, all granules in </a:t>
            </a:r>
            <a:r>
              <a:rPr lang="en-GB" sz="2000" b="1" dirty="0" smtClean="0">
                <a:solidFill>
                  <a:prstClr val="black"/>
                </a:solidFill>
              </a:rPr>
              <a:t>directory: </a:t>
            </a:r>
            <a:r>
              <a:rPr lang="en-GB" b="1" dirty="0" smtClean="0">
                <a:solidFill>
                  <a:prstClr val="black"/>
                </a:solidFill>
              </a:rPr>
              <a:t>npp_20170502_1454_28563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prstClr val="black"/>
                </a:solidFill>
              </a:rPr>
              <a:t>python ppsMakeViirs.py --</a:t>
            </a:r>
            <a:r>
              <a:rPr lang="en-GB" sz="2000" dirty="0" err="1" smtClean="0">
                <a:solidFill>
                  <a:prstClr val="black"/>
                </a:solidFill>
              </a:rPr>
              <a:t>platform_orbit</a:t>
            </a:r>
            <a:r>
              <a:rPr lang="en-GB" sz="2000" dirty="0" smtClean="0">
                <a:solidFill>
                  <a:prstClr val="black"/>
                </a:solidFill>
              </a:rPr>
              <a:t> </a:t>
            </a:r>
            <a:r>
              <a:rPr lang="en-GB" sz="2000" dirty="0" err="1" smtClean="0">
                <a:solidFill>
                  <a:prstClr val="black"/>
                </a:solidFill>
              </a:rPr>
              <a:t>npp</a:t>
            </a:r>
            <a:r>
              <a:rPr lang="en-GB" sz="2000" dirty="0" smtClean="0">
                <a:solidFill>
                  <a:prstClr val="black"/>
                </a:solidFill>
              </a:rPr>
              <a:t> 28563</a:t>
            </a:r>
            <a:endParaRPr lang="en-GB" sz="20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GB" sz="2000" b="1" dirty="0" smtClean="0">
                <a:solidFill>
                  <a:prstClr val="black"/>
                </a:solidFill>
              </a:rPr>
              <a:t>	</a:t>
            </a:r>
            <a:endParaRPr lang="sv-SE" b="1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sv-SE" b="1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sv-SE" sz="2000" b="1" dirty="0">
              <a:solidFill>
                <a:prstClr val="black"/>
              </a:solidFill>
            </a:endParaRPr>
          </a:p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31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039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How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configure</a:t>
            </a:r>
            <a:r>
              <a:rPr lang="sv-SE" dirty="0" smtClean="0"/>
              <a:t>, </a:t>
            </a:r>
            <a:r>
              <a:rPr lang="sv-SE" dirty="0" err="1" smtClean="0"/>
              <a:t>after</a:t>
            </a:r>
            <a:r>
              <a:rPr lang="sv-SE" dirty="0" smtClean="0"/>
              <a:t> source </a:t>
            </a:r>
            <a:r>
              <a:rPr lang="sv-SE" dirty="0" err="1" smtClean="0"/>
              <a:t>code</a:t>
            </a:r>
            <a:r>
              <a:rPr lang="sv-SE" dirty="0" smtClean="0"/>
              <a:t> installation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57238" y="1722438"/>
            <a:ext cx="7634287" cy="4763029"/>
          </a:xfrm>
        </p:spPr>
        <p:txBody>
          <a:bodyPr/>
          <a:lstStyle/>
          <a:p>
            <a:pPr marL="0" indent="0">
              <a:buNone/>
            </a:pPr>
            <a:r>
              <a:rPr lang="sv-SE" sz="2000" dirty="0" smtClean="0"/>
              <a:t>NB! If </a:t>
            </a:r>
            <a:r>
              <a:rPr lang="sv-SE" sz="2000" dirty="0" err="1" smtClean="0"/>
              <a:t>configure</a:t>
            </a:r>
            <a:r>
              <a:rPr lang="sv-SE" sz="2000" dirty="0" smtClean="0"/>
              <a:t> is </a:t>
            </a:r>
            <a:r>
              <a:rPr lang="sv-SE" sz="2000" dirty="0" err="1" smtClean="0"/>
              <a:t>correctly</a:t>
            </a:r>
            <a:r>
              <a:rPr lang="sv-SE" sz="2000" dirty="0" smtClean="0"/>
              <a:t> </a:t>
            </a:r>
            <a:r>
              <a:rPr lang="sv-SE" sz="2000" dirty="0" err="1" smtClean="0"/>
              <a:t>run</a:t>
            </a:r>
            <a:r>
              <a:rPr lang="sv-SE" sz="2000" dirty="0" smtClean="0"/>
              <a:t>, </a:t>
            </a:r>
            <a:r>
              <a:rPr lang="sv-SE" sz="2000" dirty="0" err="1" smtClean="0"/>
              <a:t>none</a:t>
            </a:r>
            <a:r>
              <a:rPr lang="sv-SE" sz="2000" dirty="0" smtClean="0"/>
              <a:t> or </a:t>
            </a:r>
            <a:r>
              <a:rPr lang="sv-SE" sz="2000" dirty="0" err="1" smtClean="0"/>
              <a:t>few</a:t>
            </a:r>
            <a:r>
              <a:rPr lang="sv-SE" sz="2000" dirty="0" smtClean="0"/>
              <a:t> </a:t>
            </a:r>
            <a:r>
              <a:rPr lang="sv-SE" sz="2000" dirty="0" err="1" smtClean="0"/>
              <a:t>changes</a:t>
            </a:r>
            <a:r>
              <a:rPr lang="sv-SE" sz="2000" dirty="0" smtClean="0"/>
              <a:t> </a:t>
            </a:r>
            <a:r>
              <a:rPr lang="sv-SE" sz="2000" dirty="0" err="1" smtClean="0"/>
              <a:t>are</a:t>
            </a:r>
            <a:r>
              <a:rPr lang="sv-SE" sz="2000" dirty="0" smtClean="0"/>
              <a:t> </a:t>
            </a:r>
            <a:r>
              <a:rPr lang="sv-SE" sz="2000" dirty="0" err="1" smtClean="0"/>
              <a:t>necessary</a:t>
            </a:r>
            <a:r>
              <a:rPr lang="sv-SE" sz="2000" dirty="0" smtClean="0"/>
              <a:t>.</a:t>
            </a:r>
          </a:p>
          <a:p>
            <a:endParaRPr lang="sv-SE" dirty="0"/>
          </a:p>
          <a:p>
            <a:r>
              <a:rPr lang="sv-SE" sz="2000" dirty="0" err="1" smtClean="0"/>
              <a:t>source_me</a:t>
            </a:r>
            <a:r>
              <a:rPr lang="sv-SE" sz="2000" dirty="0" smtClean="0"/>
              <a:t> or .</a:t>
            </a:r>
            <a:r>
              <a:rPr lang="sv-SE" sz="2000" dirty="0" err="1" smtClean="0"/>
              <a:t>profile_pps</a:t>
            </a:r>
            <a:endParaRPr lang="sv-SE" sz="2000" dirty="0" smtClean="0"/>
          </a:p>
          <a:p>
            <a:pPr lvl="1"/>
            <a:r>
              <a:rPr lang="sv-SE" sz="2000" dirty="0" err="1" smtClean="0"/>
              <a:t>Created</a:t>
            </a:r>
            <a:r>
              <a:rPr lang="sv-SE" sz="2000" dirty="0" smtClean="0"/>
              <a:t> at installation</a:t>
            </a:r>
          </a:p>
          <a:p>
            <a:pPr lvl="1"/>
            <a:r>
              <a:rPr lang="sv-SE" sz="2000" dirty="0" smtClean="0"/>
              <a:t>In &lt;</a:t>
            </a:r>
            <a:r>
              <a:rPr lang="sv-SE" sz="2000" dirty="0" err="1" smtClean="0"/>
              <a:t>acpg</a:t>
            </a:r>
            <a:r>
              <a:rPr lang="sv-SE" sz="2000" dirty="0" smtClean="0"/>
              <a:t>-source-</a:t>
            </a:r>
            <a:r>
              <a:rPr lang="sv-SE" sz="2000" dirty="0" err="1" smtClean="0"/>
              <a:t>code</a:t>
            </a:r>
            <a:r>
              <a:rPr lang="sv-SE" sz="2000" dirty="0" smtClean="0"/>
              <a:t>&gt;</a:t>
            </a:r>
          </a:p>
          <a:p>
            <a:pPr lvl="1"/>
            <a:r>
              <a:rPr lang="sv-SE" sz="2000" dirty="0" smtClean="0"/>
              <a:t>Must </a:t>
            </a:r>
            <a:r>
              <a:rPr lang="sv-SE" sz="2000" dirty="0" err="1" smtClean="0"/>
              <a:t>activate</a:t>
            </a:r>
            <a:r>
              <a:rPr lang="sv-SE" sz="2000" dirty="0" smtClean="0"/>
              <a:t> </a:t>
            </a:r>
            <a:r>
              <a:rPr lang="sv-SE" sz="2000" dirty="0" err="1" smtClean="0"/>
              <a:t>before</a:t>
            </a:r>
            <a:r>
              <a:rPr lang="sv-SE" sz="2000" dirty="0" smtClean="0"/>
              <a:t> </a:t>
            </a:r>
            <a:r>
              <a:rPr lang="sv-SE" sz="2000" dirty="0" err="1" smtClean="0"/>
              <a:t>processing</a:t>
            </a:r>
            <a:endParaRPr lang="sv-SE" sz="2000" dirty="0" smtClean="0"/>
          </a:p>
          <a:p>
            <a:r>
              <a:rPr lang="sv-SE" sz="2000" dirty="0" err="1" smtClean="0"/>
              <a:t>pps_config_common.cfg</a:t>
            </a:r>
            <a:endParaRPr lang="sv-SE" sz="2000" dirty="0" smtClean="0"/>
          </a:p>
          <a:p>
            <a:pPr lvl="1"/>
            <a:r>
              <a:rPr lang="sv-SE" sz="2000" dirty="0" smtClean="0"/>
              <a:t>in &lt;</a:t>
            </a:r>
            <a:r>
              <a:rPr lang="sv-SE" sz="2000" dirty="0" err="1" smtClean="0"/>
              <a:t>acpg</a:t>
            </a:r>
            <a:r>
              <a:rPr lang="sv-SE" sz="2000" dirty="0" smtClean="0"/>
              <a:t>-installation&gt;/</a:t>
            </a:r>
            <a:r>
              <a:rPr lang="sv-SE" sz="2000" dirty="0" err="1" smtClean="0"/>
              <a:t>cfg</a:t>
            </a:r>
            <a:endParaRPr lang="sv-SE" sz="2000" dirty="0" smtClean="0"/>
          </a:p>
          <a:p>
            <a:r>
              <a:rPr lang="sv-SE" sz="2000" dirty="0" smtClean="0"/>
              <a:t>pps_basic_configure.py</a:t>
            </a:r>
          </a:p>
          <a:p>
            <a:pPr lvl="1"/>
            <a:r>
              <a:rPr lang="sv-SE" sz="2000" dirty="0" smtClean="0"/>
              <a:t>In &lt;</a:t>
            </a:r>
            <a:r>
              <a:rPr lang="sv-SE" sz="2000" dirty="0" err="1" smtClean="0"/>
              <a:t>acpg</a:t>
            </a:r>
            <a:r>
              <a:rPr lang="sv-SE" sz="2000" dirty="0" smtClean="0"/>
              <a:t>-installation&gt;/</a:t>
            </a:r>
            <a:r>
              <a:rPr lang="sv-SE" sz="2000" dirty="0" err="1" smtClean="0"/>
              <a:t>cfg</a:t>
            </a:r>
            <a:endParaRPr lang="sv-SE" sz="2000" dirty="0" smtClean="0"/>
          </a:p>
          <a:p>
            <a:r>
              <a:rPr lang="sv-SE" sz="2000" dirty="0" smtClean="0"/>
              <a:t>pps_nwp.ini</a:t>
            </a:r>
          </a:p>
          <a:p>
            <a:pPr lvl="1"/>
            <a:r>
              <a:rPr lang="sv-SE" sz="2000" dirty="0" err="1" smtClean="0"/>
              <a:t>Find</a:t>
            </a:r>
            <a:r>
              <a:rPr lang="sv-SE" sz="2000" dirty="0" smtClean="0"/>
              <a:t> template in </a:t>
            </a:r>
            <a:r>
              <a:rPr lang="sv-SE" sz="2000" dirty="0" err="1" smtClean="0"/>
              <a:t>pps_nwp</a:t>
            </a:r>
            <a:r>
              <a:rPr lang="sv-SE" sz="2000" dirty="0" smtClean="0"/>
              <a:t>/</a:t>
            </a:r>
            <a:r>
              <a:rPr lang="sv-SE" sz="2000" dirty="0" err="1" smtClean="0"/>
              <a:t>cfg</a:t>
            </a:r>
            <a:endParaRPr lang="sv-SE" sz="2000" dirty="0" smtClean="0"/>
          </a:p>
          <a:p>
            <a:pPr lvl="1"/>
            <a:r>
              <a:rPr lang="sv-SE" sz="2000" dirty="0" smtClean="0"/>
              <a:t>In </a:t>
            </a:r>
            <a:r>
              <a:rPr lang="sv-SE" sz="2000" dirty="0" err="1" smtClean="0"/>
              <a:t>you</a:t>
            </a:r>
            <a:r>
              <a:rPr lang="sv-SE" sz="2000" dirty="0" smtClean="0"/>
              <a:t> </a:t>
            </a:r>
            <a:r>
              <a:rPr lang="sv-SE" sz="2000" dirty="0" err="1" smtClean="0"/>
              <a:t>want</a:t>
            </a:r>
            <a:r>
              <a:rPr lang="sv-SE" sz="2000" dirty="0" smtClean="0"/>
              <a:t> </a:t>
            </a:r>
            <a:r>
              <a:rPr lang="sv-SE" sz="2000" dirty="0" err="1" smtClean="0"/>
              <a:t>to</a:t>
            </a:r>
            <a:r>
              <a:rPr lang="sv-SE" sz="2000" dirty="0" smtClean="0"/>
              <a:t> </a:t>
            </a:r>
            <a:r>
              <a:rPr lang="sv-SE" sz="2000" dirty="0" err="1" smtClean="0"/>
              <a:t>change</a:t>
            </a:r>
            <a:r>
              <a:rPr lang="sv-SE" sz="2000" dirty="0" smtClean="0"/>
              <a:t> it: Place in &lt;</a:t>
            </a:r>
            <a:r>
              <a:rPr lang="sv-SE" sz="2000" dirty="0" err="1" smtClean="0"/>
              <a:t>acpg</a:t>
            </a:r>
            <a:r>
              <a:rPr lang="sv-SE" sz="2000" dirty="0" smtClean="0"/>
              <a:t>-installation&gt;/</a:t>
            </a:r>
            <a:r>
              <a:rPr lang="sv-SE" sz="2000" dirty="0" err="1" smtClean="0"/>
              <a:t>cfg</a:t>
            </a:r>
            <a:endParaRPr lang="sv-SE" sz="2000" dirty="0" smtClean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32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952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How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configure</a:t>
            </a:r>
            <a:r>
              <a:rPr lang="sv-SE" dirty="0" smtClean="0"/>
              <a:t>, </a:t>
            </a:r>
            <a:r>
              <a:rPr lang="sv-SE" dirty="0" err="1" smtClean="0"/>
              <a:t>after</a:t>
            </a:r>
            <a:r>
              <a:rPr lang="sv-SE" dirty="0" smtClean="0"/>
              <a:t> installation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binaries</a:t>
            </a:r>
            <a:r>
              <a:rPr lang="sv-SE" dirty="0" smtClean="0"/>
              <a:t>  1 (2)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000" dirty="0" smtClean="0"/>
              <a:t>NB! </a:t>
            </a:r>
            <a:r>
              <a:rPr lang="sv-SE" sz="2000" dirty="0" err="1" smtClean="0"/>
              <a:t>Normally</a:t>
            </a:r>
            <a:r>
              <a:rPr lang="sv-SE" sz="2000" dirty="0" smtClean="0"/>
              <a:t>  </a:t>
            </a:r>
            <a:r>
              <a:rPr lang="sv-SE" sz="2000" dirty="0" err="1" smtClean="0"/>
              <a:t>only</a:t>
            </a:r>
            <a:r>
              <a:rPr lang="sv-SE" sz="2000" dirty="0" smtClean="0"/>
              <a:t> a </a:t>
            </a:r>
            <a:r>
              <a:rPr lang="sv-SE" sz="2000" dirty="0" err="1"/>
              <a:t>few</a:t>
            </a:r>
            <a:r>
              <a:rPr lang="sv-SE" sz="2000" dirty="0"/>
              <a:t> </a:t>
            </a:r>
            <a:r>
              <a:rPr lang="sv-SE" sz="2000" dirty="0" err="1" smtClean="0"/>
              <a:t>changes</a:t>
            </a:r>
            <a:r>
              <a:rPr lang="sv-SE" sz="2000" dirty="0" smtClean="0"/>
              <a:t> in </a:t>
            </a:r>
            <a:r>
              <a:rPr lang="sv-SE" sz="2000" dirty="0" err="1" smtClean="0"/>
              <a:t>source_me</a:t>
            </a:r>
            <a:r>
              <a:rPr lang="sv-SE" sz="2000" dirty="0" smtClean="0"/>
              <a:t>/.</a:t>
            </a:r>
            <a:r>
              <a:rPr lang="sv-SE" sz="2000" dirty="0" err="1" smtClean="0"/>
              <a:t>profile_pps</a:t>
            </a:r>
            <a:r>
              <a:rPr lang="sv-SE" sz="2000" dirty="0" smtClean="0"/>
              <a:t> </a:t>
            </a:r>
            <a:r>
              <a:rPr lang="sv-SE" sz="2000" dirty="0" err="1"/>
              <a:t>are</a:t>
            </a:r>
            <a:r>
              <a:rPr lang="sv-SE" sz="2000" dirty="0"/>
              <a:t> </a:t>
            </a:r>
            <a:r>
              <a:rPr lang="sv-SE" sz="2000" dirty="0" err="1"/>
              <a:t>necessary</a:t>
            </a:r>
            <a:r>
              <a:rPr lang="sv-SE" sz="2000" dirty="0" smtClean="0"/>
              <a:t>.</a:t>
            </a:r>
          </a:p>
          <a:p>
            <a:r>
              <a:rPr lang="sv-SE" sz="2000" dirty="0" err="1" smtClean="0"/>
              <a:t>source_me</a:t>
            </a:r>
            <a:r>
              <a:rPr lang="sv-SE" sz="2000" dirty="0" smtClean="0"/>
              <a:t> or .</a:t>
            </a:r>
            <a:r>
              <a:rPr lang="sv-SE" sz="2000" dirty="0" err="1" smtClean="0"/>
              <a:t>profile_pps</a:t>
            </a:r>
            <a:endParaRPr lang="sv-SE" sz="2000" dirty="0" smtClean="0"/>
          </a:p>
          <a:p>
            <a:pPr lvl="1"/>
            <a:r>
              <a:rPr lang="sv-SE" sz="2000" dirty="0" err="1" smtClean="0"/>
              <a:t>Find</a:t>
            </a:r>
            <a:r>
              <a:rPr lang="sv-SE" sz="2000" dirty="0" smtClean="0"/>
              <a:t> in &lt;</a:t>
            </a:r>
            <a:r>
              <a:rPr lang="sv-SE" sz="2000" dirty="0" err="1" smtClean="0"/>
              <a:t>acpg</a:t>
            </a:r>
            <a:r>
              <a:rPr lang="sv-SE" sz="2000" dirty="0" smtClean="0"/>
              <a:t>-installation&gt;/</a:t>
            </a:r>
            <a:r>
              <a:rPr lang="sv-SE" sz="2000" dirty="0" err="1" smtClean="0"/>
              <a:t>cfg</a:t>
            </a:r>
            <a:endParaRPr lang="sv-SE" sz="2000" dirty="0" smtClean="0"/>
          </a:p>
          <a:p>
            <a:pPr lvl="1"/>
            <a:r>
              <a:rPr lang="sv-SE" sz="2000" dirty="0" smtClean="0"/>
              <a:t>Copy </a:t>
            </a:r>
            <a:r>
              <a:rPr lang="sv-SE" sz="2000" dirty="0" err="1" smtClean="0"/>
              <a:t>to</a:t>
            </a:r>
            <a:r>
              <a:rPr lang="sv-SE" sz="2000" dirty="0" smtClean="0"/>
              <a:t> </a:t>
            </a:r>
            <a:r>
              <a:rPr lang="sv-SE" sz="2000" dirty="0" err="1" smtClean="0"/>
              <a:t>where</a:t>
            </a:r>
            <a:r>
              <a:rPr lang="sv-SE" sz="2000" dirty="0" smtClean="0"/>
              <a:t> </a:t>
            </a:r>
            <a:r>
              <a:rPr lang="sv-SE" sz="2000" dirty="0" err="1" smtClean="0"/>
              <a:t>you</a:t>
            </a:r>
            <a:r>
              <a:rPr lang="sv-SE" sz="2000" dirty="0" smtClean="0"/>
              <a:t> </a:t>
            </a:r>
            <a:r>
              <a:rPr lang="sv-SE" sz="2000" dirty="0" err="1" smtClean="0"/>
              <a:t>run</a:t>
            </a:r>
            <a:r>
              <a:rPr lang="sv-SE" sz="2000" dirty="0" smtClean="0"/>
              <a:t> the </a:t>
            </a:r>
            <a:r>
              <a:rPr lang="sv-SE" sz="2000" dirty="0" err="1" smtClean="0"/>
              <a:t>code</a:t>
            </a:r>
            <a:r>
              <a:rPr lang="sv-SE" sz="2000" dirty="0" smtClean="0"/>
              <a:t>.</a:t>
            </a:r>
          </a:p>
          <a:p>
            <a:pPr lvl="1"/>
            <a:r>
              <a:rPr lang="sv-SE" sz="2000" dirty="0" err="1" smtClean="0"/>
              <a:t>Modify</a:t>
            </a:r>
            <a:r>
              <a:rPr lang="sv-SE" sz="2000" dirty="0" smtClean="0"/>
              <a:t> </a:t>
            </a:r>
            <a:r>
              <a:rPr lang="sv-SE" sz="2000" dirty="0" err="1" smtClean="0"/>
              <a:t>if</a:t>
            </a:r>
            <a:r>
              <a:rPr lang="sv-SE" sz="2000" dirty="0" smtClean="0"/>
              <a:t> </a:t>
            </a:r>
            <a:r>
              <a:rPr lang="sv-SE" sz="2000" dirty="0" err="1" smtClean="0"/>
              <a:t>wanted</a:t>
            </a:r>
            <a:r>
              <a:rPr lang="sv-SE" sz="2000" dirty="0" smtClean="0"/>
              <a:t>. (at </a:t>
            </a:r>
            <a:r>
              <a:rPr lang="sv-SE" sz="2000" dirty="0" err="1" smtClean="0"/>
              <a:t>least</a:t>
            </a:r>
            <a:r>
              <a:rPr lang="sv-SE" sz="2000" dirty="0" smtClean="0"/>
              <a:t> DATA_DIR)</a:t>
            </a:r>
          </a:p>
          <a:p>
            <a:pPr lvl="1"/>
            <a:r>
              <a:rPr lang="sv-SE" sz="2000" dirty="0" smtClean="0"/>
              <a:t>Must </a:t>
            </a:r>
            <a:r>
              <a:rPr lang="sv-SE" sz="2000" dirty="0" err="1" smtClean="0"/>
              <a:t>activate</a:t>
            </a:r>
            <a:r>
              <a:rPr lang="sv-SE" sz="2000" dirty="0" smtClean="0"/>
              <a:t> </a:t>
            </a:r>
            <a:r>
              <a:rPr lang="sv-SE" sz="2000" dirty="0" err="1" smtClean="0"/>
              <a:t>before</a:t>
            </a:r>
            <a:r>
              <a:rPr lang="sv-SE" sz="2000" dirty="0" smtClean="0"/>
              <a:t> </a:t>
            </a:r>
            <a:r>
              <a:rPr lang="sv-SE" sz="2000" dirty="0" err="1" smtClean="0"/>
              <a:t>processing</a:t>
            </a:r>
            <a:endParaRPr lang="sv-SE" sz="2000" dirty="0" smtClean="0"/>
          </a:p>
          <a:p>
            <a:r>
              <a:rPr lang="sv-SE" sz="2000" dirty="0" err="1" smtClean="0"/>
              <a:t>pps_config_common.cfg</a:t>
            </a:r>
            <a:endParaRPr lang="sv-SE" sz="2000" dirty="0" smtClean="0"/>
          </a:p>
          <a:p>
            <a:pPr lvl="1"/>
            <a:r>
              <a:rPr lang="sv-SE" sz="2000" dirty="0" err="1" smtClean="0"/>
              <a:t>Find</a:t>
            </a:r>
            <a:r>
              <a:rPr lang="sv-SE" sz="2000" dirty="0" smtClean="0"/>
              <a:t> in &lt;</a:t>
            </a:r>
            <a:r>
              <a:rPr lang="sv-SE" sz="2000" dirty="0" err="1" smtClean="0"/>
              <a:t>acpg</a:t>
            </a:r>
            <a:r>
              <a:rPr lang="sv-SE" sz="2000" dirty="0" smtClean="0"/>
              <a:t>-installation&gt;/</a:t>
            </a:r>
            <a:r>
              <a:rPr lang="sv-SE" sz="2000" dirty="0" err="1" smtClean="0"/>
              <a:t>cfg</a:t>
            </a:r>
            <a:endParaRPr lang="sv-SE" sz="2000" dirty="0" smtClean="0"/>
          </a:p>
          <a:p>
            <a:pPr lvl="1"/>
            <a:r>
              <a:rPr lang="sv-SE" sz="2000" dirty="0" smtClean="0"/>
              <a:t>If </a:t>
            </a:r>
            <a:r>
              <a:rPr lang="sv-SE" sz="2000" dirty="0" err="1" smtClean="0"/>
              <a:t>you</a:t>
            </a:r>
            <a:r>
              <a:rPr lang="sv-SE" sz="2000" dirty="0" smtClean="0"/>
              <a:t> </a:t>
            </a:r>
            <a:r>
              <a:rPr lang="sv-SE" sz="2000" dirty="0" err="1" smtClean="0"/>
              <a:t>want</a:t>
            </a:r>
            <a:r>
              <a:rPr lang="sv-SE" sz="2000" dirty="0" smtClean="0"/>
              <a:t> </a:t>
            </a:r>
            <a:r>
              <a:rPr lang="sv-SE" sz="2000" dirty="0" err="1" smtClean="0"/>
              <a:t>to</a:t>
            </a:r>
            <a:r>
              <a:rPr lang="sv-SE" sz="2000" dirty="0" smtClean="0"/>
              <a:t> </a:t>
            </a:r>
            <a:r>
              <a:rPr lang="sv-SE" sz="2000" dirty="0" err="1" smtClean="0"/>
              <a:t>change</a:t>
            </a:r>
            <a:r>
              <a:rPr lang="sv-SE" sz="2000" dirty="0" smtClean="0"/>
              <a:t> it: copy </a:t>
            </a:r>
            <a:r>
              <a:rPr lang="sv-SE" sz="2000" dirty="0" err="1" smtClean="0"/>
              <a:t>to</a:t>
            </a:r>
            <a:r>
              <a:rPr lang="sv-SE" sz="2000" dirty="0" smtClean="0"/>
              <a:t> </a:t>
            </a:r>
            <a:r>
              <a:rPr lang="sv-SE" sz="2000" dirty="0" err="1" smtClean="0"/>
              <a:t>any</a:t>
            </a:r>
            <a:r>
              <a:rPr lang="sv-SE" sz="2000" dirty="0" smtClean="0"/>
              <a:t> </a:t>
            </a:r>
            <a:r>
              <a:rPr lang="sv-SE" sz="2000" dirty="0" err="1" smtClean="0"/>
              <a:t>location</a:t>
            </a:r>
            <a:r>
              <a:rPr lang="sv-SE" sz="2000" dirty="0"/>
              <a:t>; set  </a:t>
            </a:r>
            <a:r>
              <a:rPr lang="sv-SE" sz="2000" dirty="0" smtClean="0"/>
              <a:t>SM_CFG_FILE in </a:t>
            </a:r>
            <a:r>
              <a:rPr lang="sv-SE" sz="2000" dirty="0" err="1" smtClean="0"/>
              <a:t>source_me</a:t>
            </a:r>
            <a:r>
              <a:rPr lang="sv-SE" sz="2000" dirty="0" smtClean="0"/>
              <a:t>/.</a:t>
            </a:r>
            <a:r>
              <a:rPr lang="sv-SE" sz="2000" dirty="0" err="1" smtClean="0"/>
              <a:t>profile_pps</a:t>
            </a:r>
            <a:endParaRPr lang="sv-SE" sz="2000" dirty="0" smtClean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33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61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How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configure</a:t>
            </a:r>
            <a:r>
              <a:rPr lang="sv-SE" dirty="0" smtClean="0"/>
              <a:t>, </a:t>
            </a:r>
            <a:r>
              <a:rPr lang="sv-SE" dirty="0" err="1" smtClean="0"/>
              <a:t>after</a:t>
            </a:r>
            <a:r>
              <a:rPr lang="sv-SE" dirty="0" smtClean="0"/>
              <a:t> installation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binaries</a:t>
            </a:r>
            <a:r>
              <a:rPr lang="sv-SE" dirty="0" smtClean="0"/>
              <a:t> 2 (2)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 smtClean="0"/>
              <a:t>pps_basic_configure.py</a:t>
            </a:r>
          </a:p>
          <a:p>
            <a:pPr lvl="1"/>
            <a:r>
              <a:rPr lang="sv-SE" sz="2000" dirty="0" err="1" smtClean="0"/>
              <a:t>Find</a:t>
            </a:r>
            <a:r>
              <a:rPr lang="sv-SE" sz="2000" dirty="0" smtClean="0"/>
              <a:t> in &lt;</a:t>
            </a:r>
            <a:r>
              <a:rPr lang="sv-SE" sz="2000" dirty="0" err="1" smtClean="0"/>
              <a:t>acpg</a:t>
            </a:r>
            <a:r>
              <a:rPr lang="sv-SE" sz="2000" dirty="0" smtClean="0"/>
              <a:t>-installation&gt;/</a:t>
            </a:r>
            <a:r>
              <a:rPr lang="sv-SE" sz="2000" dirty="0" err="1" smtClean="0"/>
              <a:t>cfg</a:t>
            </a:r>
            <a:endParaRPr lang="sv-SE" sz="2000" dirty="0" smtClean="0"/>
          </a:p>
          <a:p>
            <a:pPr lvl="1"/>
            <a:r>
              <a:rPr lang="sv-SE" sz="2000" dirty="0" smtClean="0"/>
              <a:t>If </a:t>
            </a:r>
            <a:r>
              <a:rPr lang="sv-SE" sz="2000" dirty="0" err="1" smtClean="0"/>
              <a:t>you</a:t>
            </a:r>
            <a:r>
              <a:rPr lang="sv-SE" sz="2000" dirty="0" smtClean="0"/>
              <a:t> </a:t>
            </a:r>
            <a:r>
              <a:rPr lang="sv-SE" sz="2000" dirty="0" err="1" smtClean="0"/>
              <a:t>want</a:t>
            </a:r>
            <a:r>
              <a:rPr lang="sv-SE" sz="2000" dirty="0" smtClean="0"/>
              <a:t> </a:t>
            </a:r>
            <a:r>
              <a:rPr lang="sv-SE" sz="2000" dirty="0" err="1" smtClean="0"/>
              <a:t>to</a:t>
            </a:r>
            <a:r>
              <a:rPr lang="sv-SE" sz="2000" dirty="0" smtClean="0"/>
              <a:t> </a:t>
            </a:r>
            <a:r>
              <a:rPr lang="sv-SE" sz="2000" dirty="0" err="1" smtClean="0"/>
              <a:t>change</a:t>
            </a:r>
            <a:r>
              <a:rPr lang="sv-SE" sz="2000" dirty="0" smtClean="0"/>
              <a:t> it: Copy </a:t>
            </a:r>
            <a:r>
              <a:rPr lang="sv-SE" sz="2000" dirty="0" err="1" smtClean="0"/>
              <a:t>to</a:t>
            </a:r>
            <a:r>
              <a:rPr lang="sv-SE" sz="2000" dirty="0" smtClean="0"/>
              <a:t> a </a:t>
            </a:r>
            <a:r>
              <a:rPr lang="sv-SE" sz="2000" dirty="0" err="1" smtClean="0"/>
              <a:t>location</a:t>
            </a:r>
            <a:r>
              <a:rPr lang="sv-SE" sz="2000" dirty="0" smtClean="0"/>
              <a:t> in </a:t>
            </a:r>
            <a:r>
              <a:rPr lang="sv-SE" sz="2000" dirty="0" err="1" smtClean="0"/>
              <a:t>your</a:t>
            </a:r>
            <a:r>
              <a:rPr lang="sv-SE" sz="2000" dirty="0" smtClean="0"/>
              <a:t> PYTHONPATH. </a:t>
            </a:r>
            <a:r>
              <a:rPr lang="sv-SE" sz="2000" dirty="0" err="1" smtClean="0"/>
              <a:t>This</a:t>
            </a:r>
            <a:r>
              <a:rPr lang="sv-SE" sz="2000" dirty="0" smtClean="0"/>
              <a:t> </a:t>
            </a:r>
            <a:r>
              <a:rPr lang="sv-SE" sz="2000" dirty="0" err="1" smtClean="0"/>
              <a:t>location</a:t>
            </a:r>
            <a:r>
              <a:rPr lang="sv-SE" sz="2000" dirty="0" smtClean="0"/>
              <a:t> must, in PYTHONPATH, come </a:t>
            </a:r>
            <a:r>
              <a:rPr lang="sv-SE" sz="2000" i="1" dirty="0" err="1" smtClean="0"/>
              <a:t>before</a:t>
            </a:r>
            <a:r>
              <a:rPr lang="sv-SE" sz="2000" dirty="0" smtClean="0"/>
              <a:t> &lt;</a:t>
            </a:r>
            <a:r>
              <a:rPr lang="sv-SE" sz="2000" dirty="0" err="1" smtClean="0"/>
              <a:t>acpg</a:t>
            </a:r>
            <a:r>
              <a:rPr lang="sv-SE" sz="2000" dirty="0" smtClean="0"/>
              <a:t>-installation&gt;/</a:t>
            </a:r>
            <a:r>
              <a:rPr lang="sv-SE" sz="2000" dirty="0" err="1" smtClean="0"/>
              <a:t>cfg</a:t>
            </a:r>
            <a:r>
              <a:rPr lang="sv-SE" sz="2000" dirty="0" smtClean="0"/>
              <a:t>.</a:t>
            </a:r>
          </a:p>
          <a:p>
            <a:r>
              <a:rPr lang="sv-SE" sz="2000" dirty="0" smtClean="0"/>
              <a:t>pps_nwp.ini</a:t>
            </a:r>
          </a:p>
          <a:p>
            <a:pPr lvl="1"/>
            <a:r>
              <a:rPr lang="sv-SE" sz="2000" dirty="0" err="1" smtClean="0"/>
              <a:t>Find</a:t>
            </a:r>
            <a:r>
              <a:rPr lang="sv-SE" sz="2000" dirty="0" smtClean="0"/>
              <a:t> template in </a:t>
            </a:r>
            <a:r>
              <a:rPr lang="sv-SE" sz="2000" dirty="0" err="1" smtClean="0"/>
              <a:t>pps_nwp</a:t>
            </a:r>
            <a:r>
              <a:rPr lang="sv-SE" sz="2000" dirty="0" smtClean="0"/>
              <a:t>/</a:t>
            </a:r>
            <a:r>
              <a:rPr lang="sv-SE" sz="2000" dirty="0" err="1" smtClean="0"/>
              <a:t>cfg</a:t>
            </a:r>
            <a:endParaRPr lang="sv-SE" sz="2000" dirty="0" smtClean="0"/>
          </a:p>
          <a:p>
            <a:pPr lvl="1"/>
            <a:r>
              <a:rPr lang="sv-SE" sz="2000" dirty="0"/>
              <a:t>If </a:t>
            </a:r>
            <a:r>
              <a:rPr lang="sv-SE" sz="2000" dirty="0" err="1"/>
              <a:t>you</a:t>
            </a:r>
            <a:r>
              <a:rPr lang="sv-SE" sz="2000" dirty="0"/>
              <a:t> </a:t>
            </a:r>
            <a:r>
              <a:rPr lang="sv-SE" sz="2000" dirty="0" err="1"/>
              <a:t>want</a:t>
            </a:r>
            <a:r>
              <a:rPr lang="sv-SE" sz="2000" dirty="0"/>
              <a:t> </a:t>
            </a:r>
            <a:r>
              <a:rPr lang="sv-SE" sz="2000" dirty="0" err="1"/>
              <a:t>to</a:t>
            </a:r>
            <a:r>
              <a:rPr lang="sv-SE" sz="2000" dirty="0"/>
              <a:t> </a:t>
            </a:r>
            <a:r>
              <a:rPr lang="sv-SE" sz="2000" dirty="0" err="1"/>
              <a:t>change</a:t>
            </a:r>
            <a:r>
              <a:rPr lang="sv-SE" sz="2000" dirty="0"/>
              <a:t> it: copy </a:t>
            </a:r>
            <a:r>
              <a:rPr lang="sv-SE" sz="2000" dirty="0" err="1"/>
              <a:t>to</a:t>
            </a:r>
            <a:r>
              <a:rPr lang="sv-SE" sz="2000" dirty="0"/>
              <a:t> </a:t>
            </a:r>
            <a:r>
              <a:rPr lang="sv-SE" sz="2000" dirty="0" err="1"/>
              <a:t>any</a:t>
            </a:r>
            <a:r>
              <a:rPr lang="sv-SE" sz="2000" dirty="0"/>
              <a:t> </a:t>
            </a:r>
            <a:r>
              <a:rPr lang="sv-SE" sz="2000" dirty="0" err="1"/>
              <a:t>location</a:t>
            </a:r>
            <a:r>
              <a:rPr lang="sv-SE" sz="2000" dirty="0"/>
              <a:t>; set </a:t>
            </a:r>
            <a:r>
              <a:rPr lang="sv-SE" sz="2000" dirty="0" smtClean="0"/>
              <a:t>PPS_NWP_CONFIG_FILE </a:t>
            </a:r>
            <a:r>
              <a:rPr lang="sv-SE" sz="2000" dirty="0"/>
              <a:t>in </a:t>
            </a:r>
            <a:r>
              <a:rPr lang="sv-SE" sz="2000" dirty="0" err="1"/>
              <a:t>source_me</a:t>
            </a:r>
            <a:r>
              <a:rPr lang="sv-SE" sz="2000" dirty="0"/>
              <a:t>/.</a:t>
            </a:r>
            <a:r>
              <a:rPr lang="sv-SE" sz="2000" dirty="0" err="1"/>
              <a:t>profile_pps</a:t>
            </a:r>
            <a:endParaRPr lang="sv-SE" sz="2000" dirty="0"/>
          </a:p>
          <a:p>
            <a:pPr lvl="1"/>
            <a:endParaRPr lang="sv-SE" sz="2000" dirty="0" smtClean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34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733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Configurations</a:t>
            </a:r>
            <a:r>
              <a:rPr lang="sv-SE" dirty="0" smtClean="0"/>
              <a:t> in </a:t>
            </a:r>
            <a:r>
              <a:rPr lang="sv-SE" dirty="0" err="1" smtClean="0"/>
              <a:t>source_me</a:t>
            </a:r>
            <a:r>
              <a:rPr lang="sv-SE" dirty="0" smtClean="0"/>
              <a:t>/.</a:t>
            </a:r>
            <a:r>
              <a:rPr lang="sv-SE" dirty="0" err="1" smtClean="0"/>
              <a:t>profile_pps</a:t>
            </a:r>
            <a:r>
              <a:rPr lang="sv-SE" dirty="0" smtClean="0"/>
              <a:t>, examples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1800" dirty="0" err="1" smtClean="0"/>
              <a:t>Path</a:t>
            </a:r>
            <a:r>
              <a:rPr lang="sv-SE" sz="1800" dirty="0" smtClean="0"/>
              <a:t> </a:t>
            </a:r>
            <a:r>
              <a:rPr lang="sv-SE" sz="1800" dirty="0" err="1" smtClean="0"/>
              <a:t>to</a:t>
            </a:r>
            <a:r>
              <a:rPr lang="sv-SE" sz="1800" dirty="0" smtClean="0"/>
              <a:t> 3rd party </a:t>
            </a:r>
            <a:r>
              <a:rPr lang="sv-SE" sz="1800" dirty="0" err="1" smtClean="0"/>
              <a:t>s.w</a:t>
            </a:r>
            <a:r>
              <a:rPr lang="sv-SE" sz="1800" dirty="0" smtClean="0"/>
              <a:t>.</a:t>
            </a:r>
            <a:endParaRPr lang="sv-SE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sv-SE" sz="1800" dirty="0" err="1" smtClean="0"/>
              <a:t>Normally</a:t>
            </a:r>
            <a:r>
              <a:rPr lang="sv-SE" sz="1800" dirty="0" smtClean="0"/>
              <a:t> set </a:t>
            </a:r>
            <a:r>
              <a:rPr lang="sv-SE" sz="1800" dirty="0" err="1" smtClean="0"/>
              <a:t>while</a:t>
            </a:r>
            <a:r>
              <a:rPr lang="sv-SE" sz="1800" dirty="0" smtClean="0"/>
              <a:t> </a:t>
            </a:r>
            <a:r>
              <a:rPr lang="sv-SE" sz="1800" dirty="0" err="1" smtClean="0"/>
              <a:t>running</a:t>
            </a:r>
            <a:r>
              <a:rPr lang="sv-SE" sz="1800" dirty="0" smtClean="0"/>
              <a:t> ./</a:t>
            </a:r>
            <a:r>
              <a:rPr lang="sv-SE" sz="1800" dirty="0" err="1" smtClean="0"/>
              <a:t>configure</a:t>
            </a:r>
            <a:r>
              <a:rPr lang="sv-SE" sz="1800" dirty="0"/>
              <a:t> </a:t>
            </a:r>
            <a:r>
              <a:rPr lang="sv-SE" sz="1800" dirty="0" smtClean="0"/>
              <a:t>or </a:t>
            </a:r>
            <a:r>
              <a:rPr lang="sv-SE" sz="1800" dirty="0" err="1" smtClean="0"/>
              <a:t>installing</a:t>
            </a:r>
            <a:r>
              <a:rPr lang="sv-SE" sz="1800" dirty="0" smtClean="0"/>
              <a:t> </a:t>
            </a:r>
            <a:r>
              <a:rPr lang="sv-SE" sz="1800" dirty="0" err="1" smtClean="0"/>
              <a:t>binary</a:t>
            </a:r>
            <a:r>
              <a:rPr lang="sv-SE" sz="1800" dirty="0" smtClean="0"/>
              <a:t>.</a:t>
            </a:r>
          </a:p>
          <a:p>
            <a:pPr lvl="1"/>
            <a:r>
              <a:rPr lang="sv-SE" sz="1800" dirty="0" smtClean="0"/>
              <a:t>AAPP_PREFIX must be set, </a:t>
            </a:r>
            <a:r>
              <a:rPr lang="sv-SE" sz="1800" dirty="0" err="1" smtClean="0"/>
              <a:t>if</a:t>
            </a:r>
            <a:r>
              <a:rPr lang="sv-SE" sz="1800" dirty="0" smtClean="0"/>
              <a:t> </a:t>
            </a:r>
            <a:r>
              <a:rPr lang="sv-SE" sz="1800" dirty="0" err="1" smtClean="0"/>
              <a:t>processing</a:t>
            </a:r>
            <a:r>
              <a:rPr lang="sv-SE" sz="1800" dirty="0" smtClean="0"/>
              <a:t> global </a:t>
            </a:r>
            <a:r>
              <a:rPr lang="sv-SE" sz="1800" dirty="0" err="1" smtClean="0"/>
              <a:t>Metop</a:t>
            </a:r>
            <a:r>
              <a:rPr lang="sv-SE" sz="1800" dirty="0" smtClean="0"/>
              <a:t>.</a:t>
            </a:r>
          </a:p>
          <a:p>
            <a:pPr lvl="1"/>
            <a:r>
              <a:rPr lang="sv-SE" sz="1800" dirty="0" smtClean="0"/>
              <a:t>H4TOH5_EXEC must be set, </a:t>
            </a:r>
            <a:r>
              <a:rPr lang="sv-SE" sz="1800" dirty="0" err="1" smtClean="0"/>
              <a:t>if</a:t>
            </a:r>
            <a:r>
              <a:rPr lang="sv-SE" sz="1800" dirty="0" smtClean="0"/>
              <a:t> </a:t>
            </a:r>
            <a:r>
              <a:rPr lang="sv-SE" sz="1800" dirty="0" err="1" smtClean="0"/>
              <a:t>processing</a:t>
            </a:r>
            <a:r>
              <a:rPr lang="sv-SE" sz="1800" dirty="0" smtClean="0"/>
              <a:t> MODIS.</a:t>
            </a:r>
          </a:p>
          <a:p>
            <a:r>
              <a:rPr lang="sv-SE" sz="1800" dirty="0" err="1" smtClean="0"/>
              <a:t>Paths</a:t>
            </a:r>
            <a:r>
              <a:rPr lang="sv-SE" sz="1800" dirty="0" smtClean="0"/>
              <a:t> </a:t>
            </a:r>
            <a:r>
              <a:rPr lang="sv-SE" sz="1800" dirty="0" err="1" smtClean="0"/>
              <a:t>to</a:t>
            </a:r>
            <a:r>
              <a:rPr lang="sv-SE" sz="1800" dirty="0" smtClean="0"/>
              <a:t> </a:t>
            </a:r>
            <a:r>
              <a:rPr lang="sv-SE" sz="1800" dirty="0" err="1" smtClean="0"/>
              <a:t>where</a:t>
            </a:r>
            <a:r>
              <a:rPr lang="sv-SE" sz="1800" dirty="0" smtClean="0"/>
              <a:t> </a:t>
            </a:r>
            <a:r>
              <a:rPr lang="sv-SE" sz="1800" dirty="0" err="1" smtClean="0"/>
              <a:t>to</a:t>
            </a:r>
            <a:r>
              <a:rPr lang="sv-SE" sz="1800" dirty="0" smtClean="0"/>
              <a:t>  </a:t>
            </a:r>
            <a:r>
              <a:rPr lang="sv-SE" sz="1800" dirty="0" err="1" smtClean="0"/>
              <a:t>have</a:t>
            </a:r>
            <a:r>
              <a:rPr lang="sv-SE" sz="1800" dirty="0" smtClean="0"/>
              <a:t> data (input/intermediate/output), </a:t>
            </a:r>
            <a:r>
              <a:rPr lang="sv-SE" sz="1800" dirty="0" err="1" smtClean="0"/>
              <a:t>possible</a:t>
            </a:r>
            <a:r>
              <a:rPr lang="sv-SE" sz="1800" dirty="0" smtClean="0"/>
              <a:t> </a:t>
            </a:r>
            <a:r>
              <a:rPr lang="sv-SE" sz="1800" dirty="0" err="1" smtClean="0"/>
              <a:t>to</a:t>
            </a:r>
            <a:r>
              <a:rPr lang="sv-SE" sz="1800" dirty="0" smtClean="0"/>
              <a:t> </a:t>
            </a:r>
            <a:r>
              <a:rPr lang="sv-SE" sz="1800" dirty="0" err="1" smtClean="0"/>
              <a:t>tailor</a:t>
            </a:r>
            <a:r>
              <a:rPr lang="sv-SE" sz="1800" dirty="0" smtClean="0"/>
              <a:t>.</a:t>
            </a:r>
          </a:p>
          <a:p>
            <a:r>
              <a:rPr lang="sv-SE" sz="1800" dirty="0" smtClean="0"/>
              <a:t>SM_DONT_COMBINE_LATLON_AND_NXNY –in </a:t>
            </a:r>
            <a:r>
              <a:rPr lang="sv-SE" sz="1800" dirty="0" err="1" smtClean="0"/>
              <a:t>case</a:t>
            </a:r>
            <a:r>
              <a:rPr lang="sv-SE" sz="1800" dirty="0" smtClean="0"/>
              <a:t> </a:t>
            </a:r>
            <a:r>
              <a:rPr lang="sv-SE" sz="1800" dirty="0" err="1" smtClean="0"/>
              <a:t>of</a:t>
            </a:r>
            <a:r>
              <a:rPr lang="sv-SE" sz="1800" dirty="0" smtClean="0"/>
              <a:t> problems</a:t>
            </a:r>
          </a:p>
          <a:p>
            <a:r>
              <a:rPr lang="sv-SE" sz="1800" dirty="0" smtClean="0"/>
              <a:t>SM_LATLON_IN_NETCDF_&lt;</a:t>
            </a:r>
            <a:r>
              <a:rPr lang="sv-SE" sz="1800" dirty="0" err="1" smtClean="0"/>
              <a:t>pge</a:t>
            </a:r>
            <a:r>
              <a:rPr lang="sv-SE" sz="1800" dirty="0" smtClean="0"/>
              <a:t>&gt;</a:t>
            </a:r>
            <a:endParaRPr lang="sv-SE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v-SE" sz="1800" dirty="0" smtClean="0"/>
              <a:t>SM_CPP_USE_CMAPROB for </a:t>
            </a:r>
            <a:r>
              <a:rPr lang="sv-SE" sz="1800" dirty="0" err="1" smtClean="0"/>
              <a:t>CMa-prob</a:t>
            </a:r>
            <a:r>
              <a:rPr lang="sv-SE" sz="1800" dirty="0" smtClean="0"/>
              <a:t> as input </a:t>
            </a:r>
            <a:r>
              <a:rPr lang="sv-SE" sz="1800" dirty="0" err="1" smtClean="0"/>
              <a:t>to</a:t>
            </a:r>
            <a:r>
              <a:rPr lang="sv-SE" sz="1800" dirty="0" smtClean="0"/>
              <a:t> CPP</a:t>
            </a:r>
          </a:p>
          <a:p>
            <a:r>
              <a:rPr lang="sv-SE" sz="1800" dirty="0" smtClean="0">
                <a:cs typeface="Courier New" panose="02070309020205020404" pitchFamily="49" charset="0"/>
              </a:rPr>
              <a:t>PPS_HOOK_CONFIGFILE, </a:t>
            </a:r>
            <a:r>
              <a:rPr lang="sv-SE" sz="1800" dirty="0" err="1" smtClean="0">
                <a:cs typeface="Courier New" panose="02070309020205020404" pitchFamily="49" charset="0"/>
              </a:rPr>
              <a:t>if</a:t>
            </a:r>
            <a:r>
              <a:rPr lang="sv-SE" sz="1800" dirty="0" smtClean="0">
                <a:cs typeface="Courier New" panose="02070309020205020404" pitchFamily="49" charset="0"/>
              </a:rPr>
              <a:t> </a:t>
            </a:r>
            <a:r>
              <a:rPr lang="sv-SE" sz="1800" dirty="0" err="1" smtClean="0">
                <a:cs typeface="Courier New" panose="02070309020205020404" pitchFamily="49" charset="0"/>
              </a:rPr>
              <a:t>you</a:t>
            </a:r>
            <a:r>
              <a:rPr lang="sv-SE" sz="1800" dirty="0" smtClean="0">
                <a:cs typeface="Courier New" panose="02070309020205020404" pitchFamily="49" charset="0"/>
              </a:rPr>
              <a:t> </a:t>
            </a:r>
            <a:r>
              <a:rPr lang="sv-SE" sz="1800" dirty="0" err="1" smtClean="0">
                <a:cs typeface="Courier New" panose="02070309020205020404" pitchFamily="49" charset="0"/>
              </a:rPr>
              <a:t>want</a:t>
            </a:r>
            <a:r>
              <a:rPr lang="sv-SE" sz="1800" dirty="0" smtClean="0">
                <a:cs typeface="Courier New" panose="02070309020205020404" pitchFamily="49" charset="0"/>
              </a:rPr>
              <a:t> </a:t>
            </a:r>
            <a:r>
              <a:rPr lang="sv-SE" sz="1800" dirty="0" smtClean="0">
                <a:cs typeface="Courier New" panose="02070309020205020404" pitchFamily="49" charset="0"/>
              </a:rPr>
              <a:t>hooks (eg. for </a:t>
            </a:r>
            <a:r>
              <a:rPr lang="sv-SE" sz="1800" dirty="0" err="1" smtClean="0">
                <a:cs typeface="Courier New" panose="02070309020205020404" pitchFamily="49" charset="0"/>
              </a:rPr>
              <a:t>pytroll-pps-runner</a:t>
            </a:r>
            <a:r>
              <a:rPr lang="sv-SE" sz="1800" dirty="0">
                <a:cs typeface="Courier New" panose="02070309020205020404" pitchFamily="49" charset="0"/>
              </a:rPr>
              <a:t>)</a:t>
            </a:r>
            <a:endParaRPr lang="sv-SE" sz="1800" dirty="0">
              <a:cs typeface="Courier New" panose="02070309020205020404" pitchFamily="49" charset="0"/>
            </a:endParaRPr>
          </a:p>
          <a:p>
            <a:endParaRPr lang="sv-SE" dirty="0" smtClean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35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872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Configurations</a:t>
            </a:r>
            <a:r>
              <a:rPr lang="sv-SE" dirty="0" smtClean="0"/>
              <a:t> in </a:t>
            </a:r>
            <a:r>
              <a:rPr lang="sv-SE" dirty="0" err="1" smtClean="0"/>
              <a:t>pps_config_common.cfg</a:t>
            </a:r>
            <a:r>
              <a:rPr lang="sv-SE" dirty="0" smtClean="0"/>
              <a:t>, examples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 err="1" smtClean="0"/>
              <a:t>Which</a:t>
            </a:r>
            <a:r>
              <a:rPr lang="sv-SE" sz="2000" dirty="0" smtClean="0"/>
              <a:t> datasets </a:t>
            </a:r>
            <a:r>
              <a:rPr lang="sv-SE" sz="2000" dirty="0" err="1" smtClean="0"/>
              <a:t>to</a:t>
            </a:r>
            <a:r>
              <a:rPr lang="sv-SE" sz="2000" dirty="0" smtClean="0"/>
              <a:t> </a:t>
            </a:r>
            <a:r>
              <a:rPr lang="sv-SE" sz="2000" dirty="0" err="1" smtClean="0"/>
              <a:t>have</a:t>
            </a:r>
            <a:r>
              <a:rPr lang="sv-SE" sz="2000" dirty="0" smtClean="0"/>
              <a:t> in output </a:t>
            </a:r>
            <a:r>
              <a:rPr lang="sv-SE" sz="2000" dirty="0" err="1" smtClean="0"/>
              <a:t>files</a:t>
            </a:r>
            <a:r>
              <a:rPr lang="sv-SE" sz="2000" dirty="0" smtClean="0"/>
              <a:t>.</a:t>
            </a:r>
          </a:p>
          <a:p>
            <a:pPr marL="457200" lvl="1" indent="0">
              <a:buNone/>
            </a:pPr>
            <a:r>
              <a:rPr lang="sv-SE" sz="2000" dirty="0" err="1" smtClean="0">
                <a:cs typeface="Courier New" panose="02070309020205020404" pitchFamily="49" charset="0"/>
              </a:rPr>
              <a:t>Example</a:t>
            </a:r>
            <a:r>
              <a:rPr lang="sv-SE" sz="2000" dirty="0" smtClean="0">
                <a:cs typeface="Courier New" panose="02070309020205020404" pitchFamily="49" charset="0"/>
              </a:rPr>
              <a:t> for Cloud Mask: </a:t>
            </a:r>
            <a:r>
              <a:rPr lang="sv-SE" sz="2000" dirty="0" err="1" smtClean="0">
                <a:cs typeface="Courier New" panose="02070309020205020404" pitchFamily="49" charset="0"/>
              </a:rPr>
              <a:t>with</a:t>
            </a:r>
            <a:r>
              <a:rPr lang="sv-SE" sz="2000" dirty="0" smtClean="0">
                <a:cs typeface="Courier New" panose="02070309020205020404" pitchFamily="49" charset="0"/>
              </a:rPr>
              <a:t> or </a:t>
            </a:r>
            <a:r>
              <a:rPr lang="sv-SE" sz="2000" dirty="0" err="1" smtClean="0">
                <a:cs typeface="Courier New" panose="02070309020205020404" pitchFamily="49" charset="0"/>
              </a:rPr>
              <a:t>without</a:t>
            </a:r>
            <a:endParaRPr lang="sv-SE" sz="2000" dirty="0" smtClean="0">
              <a:cs typeface="Courier New" panose="02070309020205020404" pitchFamily="49" charset="0"/>
            </a:endParaRPr>
          </a:p>
          <a:p>
            <a:pPr lvl="1"/>
            <a:r>
              <a:rPr lang="sv-SE" sz="2000" dirty="0" smtClean="0">
                <a:cs typeface="Courier New" panose="02070309020205020404" pitchFamily="49" charset="0"/>
              </a:rPr>
              <a:t>Cloud Mask (</a:t>
            </a:r>
            <a:r>
              <a:rPr lang="sv-SE" sz="2000" dirty="0" err="1" smtClean="0">
                <a:cs typeface="Courier New" panose="02070309020205020404" pitchFamily="49" charset="0"/>
              </a:rPr>
              <a:t>including</a:t>
            </a:r>
            <a:r>
              <a:rPr lang="sv-SE" sz="2000" dirty="0" smtClean="0">
                <a:cs typeface="Courier New" panose="02070309020205020404" pitchFamily="49" charset="0"/>
              </a:rPr>
              <a:t> </a:t>
            </a:r>
            <a:r>
              <a:rPr lang="sv-SE" sz="2000" dirty="0" err="1" smtClean="0">
                <a:cs typeface="Courier New" panose="02070309020205020404" pitchFamily="49" charset="0"/>
              </a:rPr>
              <a:t>binary</a:t>
            </a:r>
            <a:r>
              <a:rPr lang="sv-SE" sz="2000" dirty="0" smtClean="0">
                <a:cs typeface="Courier New" panose="02070309020205020404" pitchFamily="49" charset="0"/>
              </a:rPr>
              <a:t> </a:t>
            </a:r>
            <a:r>
              <a:rPr lang="sv-SE" sz="2000" dirty="0" err="1" smtClean="0">
                <a:cs typeface="Courier New" panose="02070309020205020404" pitchFamily="49" charset="0"/>
              </a:rPr>
              <a:t>cloudmask</a:t>
            </a:r>
            <a:r>
              <a:rPr lang="sv-SE" sz="2000" dirty="0" smtClean="0">
                <a:cs typeface="Courier New" panose="02070309020205020404" pitchFamily="49" charset="0"/>
              </a:rPr>
              <a:t>)</a:t>
            </a:r>
          </a:p>
          <a:p>
            <a:pPr lvl="1"/>
            <a:r>
              <a:rPr lang="sv-SE" sz="2000" dirty="0" smtClean="0">
                <a:cs typeface="Courier New" panose="02070309020205020404" pitchFamily="49" charset="0"/>
              </a:rPr>
              <a:t>Aerosol Flag</a:t>
            </a:r>
          </a:p>
          <a:p>
            <a:pPr lvl="1"/>
            <a:r>
              <a:rPr lang="sv-SE" sz="2000" dirty="0" smtClean="0">
                <a:cs typeface="Courier New" panose="02070309020205020404" pitchFamily="49" charset="0"/>
              </a:rPr>
              <a:t>Dust Flag</a:t>
            </a:r>
          </a:p>
          <a:p>
            <a:pPr lvl="1"/>
            <a:r>
              <a:rPr lang="sv-SE" sz="2000" dirty="0" err="1" smtClean="0">
                <a:cs typeface="Courier New" panose="02070309020205020404" pitchFamily="49" charset="0"/>
              </a:rPr>
              <a:t>Processing</a:t>
            </a:r>
            <a:r>
              <a:rPr lang="sv-SE" sz="2000" dirty="0" smtClean="0">
                <a:cs typeface="Courier New" panose="02070309020205020404" pitchFamily="49" charset="0"/>
              </a:rPr>
              <a:t> Flags</a:t>
            </a:r>
          </a:p>
          <a:p>
            <a:pPr lvl="1"/>
            <a:r>
              <a:rPr lang="sv-SE" sz="2000" dirty="0" smtClean="0">
                <a:cs typeface="Courier New" panose="02070309020205020404" pitchFamily="49" charset="0"/>
              </a:rPr>
              <a:t>Test Flags (</a:t>
            </a:r>
            <a:r>
              <a:rPr lang="sv-SE" sz="2000" dirty="0" err="1" smtClean="0">
                <a:cs typeface="Courier New" panose="02070309020205020404" pitchFamily="49" charset="0"/>
              </a:rPr>
              <a:t>mainly</a:t>
            </a:r>
            <a:r>
              <a:rPr lang="sv-SE" sz="2000" dirty="0" smtClean="0">
                <a:cs typeface="Courier New" panose="02070309020205020404" pitchFamily="49" charset="0"/>
              </a:rPr>
              <a:t> for </a:t>
            </a:r>
            <a:r>
              <a:rPr lang="sv-SE" sz="2000" dirty="0" err="1" smtClean="0">
                <a:cs typeface="Courier New" panose="02070309020205020404" pitchFamily="49" charset="0"/>
              </a:rPr>
              <a:t>development</a:t>
            </a:r>
            <a:r>
              <a:rPr lang="sv-SE" sz="2000" dirty="0" smtClean="0"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None/>
            </a:pPr>
            <a:r>
              <a:rPr lang="sv-SE" sz="2000" dirty="0" smtClean="0">
                <a:cs typeface="Courier New" panose="02070309020205020404" pitchFamily="49" charset="0"/>
              </a:rPr>
              <a:t>Mind </a:t>
            </a:r>
            <a:r>
              <a:rPr lang="sv-SE" sz="2000" dirty="0" err="1" smtClean="0">
                <a:cs typeface="Courier New" panose="02070309020205020404" pitchFamily="49" charset="0"/>
              </a:rPr>
              <a:t>dependencies</a:t>
            </a:r>
            <a:r>
              <a:rPr lang="sv-SE" sz="2000" dirty="0" smtClean="0">
                <a:cs typeface="Courier New" panose="02070309020205020404" pitchFamily="49" charset="0"/>
              </a:rPr>
              <a:t>!</a:t>
            </a:r>
            <a:endParaRPr lang="sv-SE" sz="2000" dirty="0" smtClean="0"/>
          </a:p>
          <a:p>
            <a:r>
              <a:rPr lang="sv-SE" sz="2000" dirty="0" smtClean="0"/>
              <a:t>(</a:t>
            </a:r>
            <a:r>
              <a:rPr lang="sv-SE" sz="2000" dirty="0" err="1" smtClean="0"/>
              <a:t>ctth</a:t>
            </a:r>
            <a:r>
              <a:rPr lang="sv-SE" sz="2000" dirty="0"/>
              <a:t>)USE_CMAPROB for </a:t>
            </a:r>
            <a:r>
              <a:rPr lang="sv-SE" sz="2000" dirty="0" err="1"/>
              <a:t>CMa-prob</a:t>
            </a:r>
            <a:r>
              <a:rPr lang="sv-SE" sz="2000" dirty="0"/>
              <a:t> as input </a:t>
            </a:r>
            <a:r>
              <a:rPr lang="sv-SE" sz="2000" dirty="0" err="1"/>
              <a:t>to</a:t>
            </a:r>
            <a:r>
              <a:rPr lang="sv-SE" sz="2000" dirty="0"/>
              <a:t> </a:t>
            </a:r>
            <a:r>
              <a:rPr lang="sv-SE" sz="2000" dirty="0" smtClean="0"/>
              <a:t>CTTH</a:t>
            </a:r>
          </a:p>
          <a:p>
            <a:r>
              <a:rPr lang="sv-SE" sz="2000" dirty="0" smtClean="0">
                <a:cs typeface="Courier New" panose="02070309020205020404" pitchFamily="49" charset="0"/>
              </a:rPr>
              <a:t>A </a:t>
            </a:r>
            <a:r>
              <a:rPr lang="sv-SE" sz="2000" dirty="0" err="1" smtClean="0">
                <a:cs typeface="Courier New" panose="02070309020205020404" pitchFamily="49" charset="0"/>
              </a:rPr>
              <a:t>few</a:t>
            </a:r>
            <a:r>
              <a:rPr lang="sv-SE" sz="2000" dirty="0" smtClean="0">
                <a:cs typeface="Courier New" panose="02070309020205020404" pitchFamily="49" charset="0"/>
              </a:rPr>
              <a:t> </a:t>
            </a:r>
            <a:r>
              <a:rPr lang="sv-SE" sz="2000" dirty="0" err="1" smtClean="0">
                <a:cs typeface="Courier New" panose="02070309020205020404" pitchFamily="49" charset="0"/>
              </a:rPr>
              <a:t>more</a:t>
            </a:r>
            <a:r>
              <a:rPr lang="sv-SE" sz="2000" dirty="0" smtClean="0">
                <a:cs typeface="Courier New" panose="02070309020205020404" pitchFamily="49" charset="0"/>
              </a:rPr>
              <a:t> </a:t>
            </a:r>
            <a:r>
              <a:rPr lang="sv-SE" sz="2000" dirty="0" err="1" smtClean="0">
                <a:cs typeface="Courier New" panose="02070309020205020404" pitchFamily="49" charset="0"/>
              </a:rPr>
              <a:t>about</a:t>
            </a:r>
            <a:r>
              <a:rPr lang="sv-SE" sz="2000" dirty="0" smtClean="0">
                <a:cs typeface="Courier New" panose="02070309020205020404" pitchFamily="49" charset="0"/>
              </a:rPr>
              <a:t> input.</a:t>
            </a:r>
          </a:p>
          <a:p>
            <a:endParaRPr lang="sv-SE" sz="2000" dirty="0" smtClean="0">
              <a:cs typeface="Courier New" panose="02070309020205020404" pitchFamily="49" charset="0"/>
            </a:endParaRPr>
          </a:p>
          <a:p>
            <a:endParaRPr lang="sv-SE" dirty="0" smtClean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36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431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Configurations</a:t>
            </a:r>
            <a:r>
              <a:rPr lang="sv-SE" dirty="0" smtClean="0"/>
              <a:t> in pps_basic_configure.py, </a:t>
            </a:r>
            <a:r>
              <a:rPr lang="sv-SE" dirty="0" err="1" smtClean="0"/>
              <a:t>example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 err="1" smtClean="0"/>
              <a:t>Many</a:t>
            </a:r>
            <a:r>
              <a:rPr lang="sv-SE" sz="2000" dirty="0" smtClean="0"/>
              <a:t> </a:t>
            </a:r>
            <a:r>
              <a:rPr lang="sv-SE" sz="2000" dirty="0" err="1" smtClean="0"/>
              <a:t>variables</a:t>
            </a:r>
            <a:r>
              <a:rPr lang="sv-SE" sz="2000" dirty="0" smtClean="0"/>
              <a:t> </a:t>
            </a:r>
            <a:r>
              <a:rPr lang="sv-SE" sz="2000" dirty="0" err="1" smtClean="0"/>
              <a:t>are</a:t>
            </a:r>
            <a:r>
              <a:rPr lang="sv-SE" sz="2000" dirty="0" smtClean="0"/>
              <a:t> read from </a:t>
            </a:r>
            <a:r>
              <a:rPr lang="sv-SE" sz="2000" dirty="0" err="1" smtClean="0"/>
              <a:t>source_me</a:t>
            </a:r>
            <a:r>
              <a:rPr lang="sv-SE" sz="2000" dirty="0" smtClean="0"/>
              <a:t>/.</a:t>
            </a:r>
            <a:r>
              <a:rPr lang="sv-SE" sz="2000" dirty="0" err="1" smtClean="0"/>
              <a:t>profile_pps</a:t>
            </a:r>
            <a:r>
              <a:rPr lang="sv-SE" sz="2000" dirty="0" smtClean="0"/>
              <a:t> –</a:t>
            </a:r>
            <a:r>
              <a:rPr lang="sv-SE" sz="2000" dirty="0" err="1" smtClean="0"/>
              <a:t>better</a:t>
            </a:r>
            <a:r>
              <a:rPr lang="sv-SE" sz="2000" dirty="0" smtClean="0"/>
              <a:t> </a:t>
            </a:r>
            <a:r>
              <a:rPr lang="sv-SE" sz="2000" dirty="0" err="1" smtClean="0"/>
              <a:t>to</a:t>
            </a:r>
            <a:r>
              <a:rPr lang="sv-SE" sz="2000" dirty="0" smtClean="0"/>
              <a:t> </a:t>
            </a:r>
            <a:r>
              <a:rPr lang="sv-SE" sz="2000" dirty="0" err="1" smtClean="0"/>
              <a:t>change</a:t>
            </a:r>
            <a:r>
              <a:rPr lang="sv-SE" sz="2000" dirty="0" smtClean="0"/>
              <a:t> </a:t>
            </a:r>
            <a:r>
              <a:rPr lang="sv-SE" sz="2000" dirty="0" err="1" smtClean="0"/>
              <a:t>them</a:t>
            </a:r>
            <a:r>
              <a:rPr lang="sv-SE" sz="2000" dirty="0" smtClean="0"/>
              <a:t> </a:t>
            </a:r>
            <a:r>
              <a:rPr lang="sv-SE" sz="2000" dirty="0" err="1" smtClean="0"/>
              <a:t>there</a:t>
            </a:r>
            <a:r>
              <a:rPr lang="sv-SE" sz="2000" dirty="0" smtClean="0"/>
              <a:t> </a:t>
            </a:r>
            <a:r>
              <a:rPr lang="sv-SE" sz="2000" dirty="0" err="1" smtClean="0"/>
              <a:t>than</a:t>
            </a:r>
            <a:r>
              <a:rPr lang="sv-SE" sz="2000" dirty="0" smtClean="0"/>
              <a:t> in pps_basic_configure.py.</a:t>
            </a:r>
          </a:p>
          <a:p>
            <a:endParaRPr lang="sv-SE" sz="2000" dirty="0" smtClean="0"/>
          </a:p>
          <a:p>
            <a:pPr marL="0" indent="0">
              <a:buNone/>
            </a:pPr>
            <a:r>
              <a:rPr lang="sv-SE" sz="2000" dirty="0" err="1" smtClean="0"/>
              <a:t>You</a:t>
            </a:r>
            <a:r>
              <a:rPr lang="sv-SE" sz="2000" dirty="0" smtClean="0"/>
              <a:t> </a:t>
            </a:r>
            <a:r>
              <a:rPr lang="sv-SE" sz="2000" dirty="0" err="1" smtClean="0"/>
              <a:t>might</a:t>
            </a:r>
            <a:r>
              <a:rPr lang="sv-SE" sz="2000" dirty="0" smtClean="0"/>
              <a:t> </a:t>
            </a:r>
            <a:r>
              <a:rPr lang="sv-SE" sz="2000" dirty="0" err="1" smtClean="0"/>
              <a:t>want</a:t>
            </a:r>
            <a:r>
              <a:rPr lang="sv-SE" sz="2000" dirty="0" smtClean="0"/>
              <a:t> </a:t>
            </a:r>
            <a:r>
              <a:rPr lang="sv-SE" sz="2000" dirty="0" err="1" smtClean="0"/>
              <a:t>to</a:t>
            </a:r>
            <a:r>
              <a:rPr lang="sv-SE" sz="2000" dirty="0" smtClean="0"/>
              <a:t> </a:t>
            </a:r>
            <a:r>
              <a:rPr lang="sv-SE" sz="2000" dirty="0" err="1" smtClean="0"/>
              <a:t>change</a:t>
            </a:r>
            <a:r>
              <a:rPr lang="sv-SE" sz="2000" dirty="0" smtClean="0"/>
              <a:t>:</a:t>
            </a:r>
          </a:p>
          <a:p>
            <a:r>
              <a:rPr lang="sv-SE" sz="2000" dirty="0" smtClean="0"/>
              <a:t>IMAGES </a:t>
            </a:r>
            <a:r>
              <a:rPr lang="sv-SE" sz="2000" dirty="0" err="1" smtClean="0">
                <a:cs typeface="Courier New" panose="02070309020205020404" pitchFamily="49" charset="0"/>
              </a:rPr>
              <a:t>Which</a:t>
            </a:r>
            <a:r>
              <a:rPr lang="sv-SE" sz="2000" dirty="0" smtClean="0">
                <a:cs typeface="Courier New" panose="02070309020205020404" pitchFamily="49" charset="0"/>
              </a:rPr>
              <a:t> </a:t>
            </a:r>
            <a:r>
              <a:rPr lang="sv-SE" sz="2000" dirty="0" err="1" smtClean="0">
                <a:cs typeface="Courier New" panose="02070309020205020404" pitchFamily="49" charset="0"/>
              </a:rPr>
              <a:t>products</a:t>
            </a:r>
            <a:r>
              <a:rPr lang="sv-SE" sz="2000" dirty="0" smtClean="0">
                <a:cs typeface="Courier New" panose="02070309020205020404" pitchFamily="49" charset="0"/>
              </a:rPr>
              <a:t> and </a:t>
            </a:r>
            <a:r>
              <a:rPr lang="sv-SE" sz="2000" dirty="0" err="1" smtClean="0">
                <a:cs typeface="Courier New" panose="02070309020205020404" pitchFamily="49" charset="0"/>
              </a:rPr>
              <a:t>satellite</a:t>
            </a:r>
            <a:r>
              <a:rPr lang="sv-SE" sz="2000" dirty="0" smtClean="0">
                <a:cs typeface="Courier New" panose="02070309020205020404" pitchFamily="49" charset="0"/>
              </a:rPr>
              <a:t> </a:t>
            </a:r>
            <a:r>
              <a:rPr lang="sv-SE" sz="2000" dirty="0" err="1" smtClean="0">
                <a:cs typeface="Courier New" panose="02070309020205020404" pitchFamily="49" charset="0"/>
              </a:rPr>
              <a:t>to</a:t>
            </a:r>
            <a:r>
              <a:rPr lang="sv-SE" sz="2000" dirty="0" smtClean="0">
                <a:cs typeface="Courier New" panose="02070309020205020404" pitchFamily="49" charset="0"/>
              </a:rPr>
              <a:t> make </a:t>
            </a:r>
            <a:r>
              <a:rPr lang="sv-SE" sz="2000" dirty="0" err="1" smtClean="0">
                <a:cs typeface="Courier New" panose="02070309020205020404" pitchFamily="49" charset="0"/>
              </a:rPr>
              <a:t>png</a:t>
            </a:r>
            <a:r>
              <a:rPr lang="sv-SE" sz="2000" dirty="0" smtClean="0">
                <a:cs typeface="Courier New" panose="02070309020205020404" pitchFamily="49" charset="0"/>
              </a:rPr>
              <a:t>-images for. (No images </a:t>
            </a:r>
            <a:r>
              <a:rPr lang="sv-SE" sz="2000" dirty="0" err="1" smtClean="0">
                <a:cs typeface="Courier New" panose="02070309020205020404" pitchFamily="49" charset="0"/>
              </a:rPr>
              <a:t>if</a:t>
            </a:r>
            <a:r>
              <a:rPr lang="sv-SE" sz="2000" dirty="0" smtClean="0">
                <a:cs typeface="Courier New" panose="02070309020205020404" pitchFamily="49" charset="0"/>
              </a:rPr>
              <a:t>: IMAGES={} )</a:t>
            </a:r>
          </a:p>
          <a:p>
            <a:r>
              <a:rPr lang="sv-SE" sz="2000" dirty="0" smtClean="0">
                <a:cs typeface="Courier New" panose="02070309020205020404" pitchFamily="49" charset="0"/>
              </a:rPr>
              <a:t>NWP_MAXIMUM_TIME_DEVIATION + </a:t>
            </a:r>
            <a:r>
              <a:rPr lang="sv-SE" sz="2000" dirty="0" err="1" smtClean="0">
                <a:cs typeface="Courier New" panose="02070309020205020404" pitchFamily="49" charset="0"/>
              </a:rPr>
              <a:t>more</a:t>
            </a:r>
            <a:r>
              <a:rPr lang="sv-SE" sz="2000" dirty="0" smtClean="0">
                <a:cs typeface="Courier New" panose="02070309020205020404" pitchFamily="49" charset="0"/>
              </a:rPr>
              <a:t> for NWP</a:t>
            </a:r>
          </a:p>
          <a:p>
            <a:r>
              <a:rPr lang="sv-SE" sz="2000" dirty="0" smtClean="0">
                <a:cs typeface="Courier New" panose="02070309020205020404" pitchFamily="49" charset="0"/>
              </a:rPr>
              <a:t>NWP_EXTRA_PARAM (for </a:t>
            </a:r>
            <a:r>
              <a:rPr lang="sv-SE" sz="2000" dirty="0" err="1" smtClean="0">
                <a:cs typeface="Courier New" panose="02070309020205020404" pitchFamily="49" charset="0"/>
              </a:rPr>
              <a:t>user</a:t>
            </a:r>
            <a:r>
              <a:rPr lang="sv-SE" sz="2000" dirty="0" smtClean="0">
                <a:cs typeface="Courier New" panose="02070309020205020404" pitchFamily="49" charset="0"/>
              </a:rPr>
              <a:t> </a:t>
            </a:r>
            <a:r>
              <a:rPr lang="sv-SE" sz="2000" dirty="0" err="1" smtClean="0">
                <a:cs typeface="Courier New" panose="02070309020205020404" pitchFamily="49" charset="0"/>
              </a:rPr>
              <a:t>convenience</a:t>
            </a:r>
            <a:r>
              <a:rPr lang="sv-SE" sz="2000" dirty="0" smtClean="0">
                <a:cs typeface="Courier New" panose="02070309020205020404" pitchFamily="49" charset="0"/>
              </a:rPr>
              <a:t>)</a:t>
            </a:r>
          </a:p>
          <a:p>
            <a:r>
              <a:rPr lang="sv-SE" sz="2000" dirty="0" smtClean="0">
                <a:cs typeface="Courier New" panose="02070309020205020404" pitchFamily="49" charset="0"/>
              </a:rPr>
              <a:t>CPP_GENERATE_PROCESSING_FLAG, CPP_GENERATE_ERROR_ESTIMATES Set the </a:t>
            </a:r>
            <a:r>
              <a:rPr lang="sv-SE" sz="2000" dirty="0" err="1" smtClean="0">
                <a:cs typeface="Courier New" panose="02070309020205020404" pitchFamily="49" charset="0"/>
              </a:rPr>
              <a:t>wanted</a:t>
            </a:r>
            <a:r>
              <a:rPr lang="sv-SE" sz="2000" dirty="0" smtClean="0">
                <a:cs typeface="Courier New" panose="02070309020205020404" pitchFamily="49" charset="0"/>
              </a:rPr>
              <a:t> output for CPP.</a:t>
            </a:r>
          </a:p>
          <a:p>
            <a:r>
              <a:rPr lang="sv-SE" sz="2000" dirty="0">
                <a:cs typeface="Courier New" panose="02070309020205020404" pitchFamily="49" charset="0"/>
              </a:rPr>
              <a:t>e</a:t>
            </a:r>
            <a:r>
              <a:rPr lang="sv-SE" sz="2000" dirty="0" smtClean="0">
                <a:cs typeface="Courier New" panose="02070309020205020404" pitchFamily="49" charset="0"/>
              </a:rPr>
              <a:t>tc.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37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948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Configurations</a:t>
            </a:r>
            <a:r>
              <a:rPr lang="sv-SE" dirty="0" smtClean="0"/>
              <a:t> in pps_nwp.ini, examples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sz="2000" dirty="0" smtClean="0">
              <a:cs typeface="Courier New" panose="02070309020205020404" pitchFamily="49" charset="0"/>
            </a:endParaRPr>
          </a:p>
          <a:p>
            <a:r>
              <a:rPr lang="sv-SE" sz="2000" dirty="0" smtClean="0">
                <a:cs typeface="Courier New" panose="02070309020205020404" pitchFamily="49" charset="0"/>
              </a:rPr>
              <a:t>For </a:t>
            </a:r>
            <a:r>
              <a:rPr lang="sv-SE" sz="2000" dirty="0" err="1" smtClean="0">
                <a:cs typeface="Courier New" panose="02070309020205020404" pitchFamily="49" charset="0"/>
              </a:rPr>
              <a:t>most</a:t>
            </a:r>
            <a:r>
              <a:rPr lang="sv-SE" sz="2000" dirty="0" smtClean="0">
                <a:cs typeface="Courier New" panose="02070309020205020404" pitchFamily="49" charset="0"/>
              </a:rPr>
              <a:t> </a:t>
            </a:r>
            <a:r>
              <a:rPr lang="sv-SE" sz="2000" dirty="0" err="1" smtClean="0">
                <a:cs typeface="Courier New" panose="02070309020205020404" pitchFamily="49" charset="0"/>
              </a:rPr>
              <a:t>uses</a:t>
            </a:r>
            <a:r>
              <a:rPr lang="sv-SE" sz="2000" dirty="0" smtClean="0">
                <a:cs typeface="Courier New" panose="02070309020205020404" pitchFamily="49" charset="0"/>
              </a:rPr>
              <a:t>, </a:t>
            </a:r>
            <a:r>
              <a:rPr lang="sv-SE" sz="2000" dirty="0" err="1" smtClean="0">
                <a:cs typeface="Courier New" panose="02070309020205020404" pitchFamily="49" charset="0"/>
              </a:rPr>
              <a:t>this</a:t>
            </a:r>
            <a:r>
              <a:rPr lang="sv-SE" sz="2000" dirty="0" smtClean="0">
                <a:cs typeface="Courier New" panose="02070309020205020404" pitchFamily="49" charset="0"/>
              </a:rPr>
              <a:t> </a:t>
            </a:r>
            <a:r>
              <a:rPr lang="sv-SE" sz="2000" dirty="0" err="1" smtClean="0">
                <a:cs typeface="Courier New" panose="02070309020205020404" pitchFamily="49" charset="0"/>
              </a:rPr>
              <a:t>file</a:t>
            </a:r>
            <a:r>
              <a:rPr lang="sv-SE" sz="2000" dirty="0" smtClean="0">
                <a:cs typeface="Courier New" panose="02070309020205020404" pitchFamily="49" charset="0"/>
              </a:rPr>
              <a:t> is not </a:t>
            </a:r>
            <a:r>
              <a:rPr lang="sv-SE" sz="2000" dirty="0" err="1" smtClean="0">
                <a:cs typeface="Courier New" panose="02070309020205020404" pitchFamily="49" charset="0"/>
              </a:rPr>
              <a:t>necessary</a:t>
            </a:r>
            <a:r>
              <a:rPr lang="sv-SE" sz="2000" dirty="0" smtClean="0">
                <a:cs typeface="Courier New" panose="02070309020205020404" pitchFamily="49" charset="0"/>
              </a:rPr>
              <a:t>.</a:t>
            </a:r>
          </a:p>
          <a:p>
            <a:r>
              <a:rPr lang="sv-SE" sz="2000" dirty="0" err="1" smtClean="0">
                <a:cs typeface="Courier New" panose="02070309020205020404" pitchFamily="49" charset="0"/>
              </a:rPr>
              <a:t>hydbrid_level_selection</a:t>
            </a:r>
            <a:r>
              <a:rPr lang="sv-SE" sz="2000" dirty="0" smtClean="0">
                <a:cs typeface="Courier New" panose="02070309020205020404" pitchFamily="49" charset="0"/>
              </a:rPr>
              <a:t>:</a:t>
            </a:r>
          </a:p>
          <a:p>
            <a:pPr lvl="1"/>
            <a:r>
              <a:rPr lang="sv-SE" sz="2000" dirty="0" smtClean="0">
                <a:cs typeface="Courier New" panose="02070309020205020404" pitchFamily="49" charset="0"/>
              </a:rPr>
              <a:t> </a:t>
            </a:r>
            <a:r>
              <a:rPr lang="sv-SE" sz="2000" i="1" dirty="0" smtClean="0">
                <a:cs typeface="Courier New" panose="02070309020205020404" pitchFamily="49" charset="0"/>
              </a:rPr>
              <a:t>Must</a:t>
            </a:r>
            <a:r>
              <a:rPr lang="sv-SE" sz="2000" dirty="0" smtClean="0">
                <a:cs typeface="Courier New" panose="02070309020205020404" pitchFamily="49" charset="0"/>
              </a:rPr>
              <a:t> be set </a:t>
            </a:r>
            <a:r>
              <a:rPr lang="sv-SE" sz="2000" dirty="0" err="1" smtClean="0">
                <a:cs typeface="Courier New" panose="02070309020205020404" pitchFamily="49" charset="0"/>
              </a:rPr>
              <a:t>if</a:t>
            </a:r>
            <a:r>
              <a:rPr lang="sv-SE" sz="2000" dirty="0" smtClean="0">
                <a:cs typeface="Courier New" panose="02070309020205020404" pitchFamily="49" charset="0"/>
              </a:rPr>
              <a:t> NWP-</a:t>
            </a:r>
            <a:r>
              <a:rPr lang="sv-SE" sz="2000" dirty="0" err="1" smtClean="0">
                <a:cs typeface="Courier New" panose="02070309020205020404" pitchFamily="49" charset="0"/>
              </a:rPr>
              <a:t>file</a:t>
            </a:r>
            <a:r>
              <a:rPr lang="sv-SE" sz="2000" dirty="0" smtClean="0">
                <a:cs typeface="Courier New" panose="02070309020205020404" pitchFamily="49" charset="0"/>
              </a:rPr>
              <a:t> </a:t>
            </a:r>
            <a:r>
              <a:rPr lang="sv-SE" sz="2000" dirty="0" err="1" smtClean="0">
                <a:cs typeface="Courier New" panose="02070309020205020404" pitchFamily="49" charset="0"/>
              </a:rPr>
              <a:t>use</a:t>
            </a:r>
            <a:r>
              <a:rPr lang="sv-SE" sz="2000" dirty="0" smtClean="0">
                <a:cs typeface="Courier New" panose="02070309020205020404" pitchFamily="49" charset="0"/>
              </a:rPr>
              <a:t> a </a:t>
            </a:r>
            <a:r>
              <a:rPr lang="sv-SE" sz="2000" dirty="0" err="1" smtClean="0">
                <a:cs typeface="Courier New" panose="02070309020205020404" pitchFamily="49" charset="0"/>
              </a:rPr>
              <a:t>subset</a:t>
            </a:r>
            <a:r>
              <a:rPr lang="sv-SE" sz="2000" dirty="0" smtClean="0">
                <a:cs typeface="Courier New" panose="02070309020205020404" pitchFamily="49" charset="0"/>
              </a:rPr>
              <a:t> </a:t>
            </a:r>
            <a:r>
              <a:rPr lang="sv-SE" sz="2000" dirty="0" err="1" smtClean="0">
                <a:cs typeface="Courier New" panose="02070309020205020404" pitchFamily="49" charset="0"/>
              </a:rPr>
              <a:t>of</a:t>
            </a:r>
            <a:r>
              <a:rPr lang="sv-SE" sz="2000" dirty="0" smtClean="0">
                <a:cs typeface="Courier New" panose="02070309020205020404" pitchFamily="49" charset="0"/>
              </a:rPr>
              <a:t> </a:t>
            </a:r>
            <a:r>
              <a:rPr lang="sv-SE" sz="2000" dirty="0" err="1" smtClean="0">
                <a:cs typeface="Courier New" panose="02070309020205020404" pitchFamily="49" charset="0"/>
              </a:rPr>
              <a:t>levels</a:t>
            </a:r>
            <a:r>
              <a:rPr lang="sv-SE" sz="2000" dirty="0" smtClean="0">
                <a:cs typeface="Courier New" panose="02070309020205020404" pitchFamily="49" charset="0"/>
              </a:rPr>
              <a:t>, eg. 91 </a:t>
            </a:r>
            <a:r>
              <a:rPr lang="sv-SE" sz="2000" dirty="0" err="1" smtClean="0">
                <a:cs typeface="Courier New" panose="02070309020205020404" pitchFamily="49" charset="0"/>
              </a:rPr>
              <a:t>levels</a:t>
            </a:r>
            <a:r>
              <a:rPr lang="sv-SE" sz="2000" dirty="0" smtClean="0">
                <a:cs typeface="Courier New" panose="02070309020205020404" pitchFamily="49" charset="0"/>
              </a:rPr>
              <a:t> </a:t>
            </a:r>
            <a:r>
              <a:rPr lang="sv-SE" sz="2000" dirty="0" err="1" smtClean="0">
                <a:cs typeface="Courier New" panose="02070309020205020404" pitchFamily="49" charset="0"/>
              </a:rPr>
              <a:t>of</a:t>
            </a:r>
            <a:r>
              <a:rPr lang="sv-SE" sz="2000" dirty="0" smtClean="0">
                <a:cs typeface="Courier New" panose="02070309020205020404" pitchFamily="49" charset="0"/>
              </a:rPr>
              <a:t> </a:t>
            </a:r>
            <a:r>
              <a:rPr lang="sv-SE" sz="2000" dirty="0" err="1" smtClean="0">
                <a:cs typeface="Courier New" panose="02070309020205020404" pitchFamily="49" charset="0"/>
              </a:rPr>
              <a:t>originally</a:t>
            </a:r>
            <a:r>
              <a:rPr lang="sv-SE" sz="2000" dirty="0" smtClean="0">
                <a:cs typeface="Courier New" panose="02070309020205020404" pitchFamily="49" charset="0"/>
              </a:rPr>
              <a:t> 137. </a:t>
            </a:r>
            <a:r>
              <a:rPr lang="sv-SE" sz="2000" dirty="0">
                <a:cs typeface="Courier New" panose="02070309020205020404" pitchFamily="49" charset="0"/>
              </a:rPr>
              <a:t>S</a:t>
            </a:r>
            <a:r>
              <a:rPr lang="sv-SE" sz="2000" dirty="0" smtClean="0">
                <a:cs typeface="Courier New" panose="02070309020205020404" pitchFamily="49" charset="0"/>
              </a:rPr>
              <a:t>et it </a:t>
            </a:r>
            <a:r>
              <a:rPr lang="sv-SE" sz="2000" dirty="0" err="1" smtClean="0">
                <a:cs typeface="Courier New" panose="02070309020205020404" pitchFamily="49" charset="0"/>
              </a:rPr>
              <a:t>to</a:t>
            </a:r>
            <a:r>
              <a:rPr lang="sv-SE" sz="2000" dirty="0" smtClean="0">
                <a:cs typeface="Courier New" panose="02070309020205020404" pitchFamily="49" charset="0"/>
              </a:rPr>
              <a:t> match </a:t>
            </a:r>
            <a:r>
              <a:rPr lang="sv-SE" sz="2000" dirty="0" err="1" smtClean="0">
                <a:cs typeface="Courier New" panose="02070309020205020404" pitchFamily="49" charset="0"/>
              </a:rPr>
              <a:t>your</a:t>
            </a:r>
            <a:r>
              <a:rPr lang="sv-SE" sz="2000" dirty="0" smtClean="0">
                <a:cs typeface="Courier New" panose="02070309020205020404" pitchFamily="49" charset="0"/>
              </a:rPr>
              <a:t> </a:t>
            </a:r>
            <a:r>
              <a:rPr lang="sv-SE" sz="2000" dirty="0" err="1" smtClean="0">
                <a:cs typeface="Courier New" panose="02070309020205020404" pitchFamily="49" charset="0"/>
              </a:rPr>
              <a:t>selection</a:t>
            </a:r>
            <a:r>
              <a:rPr lang="sv-SE" sz="2000" dirty="0" smtClean="0">
                <a:cs typeface="Courier New" panose="02070309020205020404" pitchFamily="49" charset="0"/>
              </a:rPr>
              <a:t>.</a:t>
            </a:r>
          </a:p>
          <a:p>
            <a:pPr lvl="1"/>
            <a:r>
              <a:rPr lang="sv-SE" sz="2000" i="1" dirty="0" err="1" smtClean="0">
                <a:cs typeface="Courier New" panose="02070309020205020404" pitchFamily="49" charset="0"/>
              </a:rPr>
              <a:t>Can</a:t>
            </a:r>
            <a:r>
              <a:rPr lang="sv-SE" sz="2000" dirty="0" smtClean="0">
                <a:cs typeface="Courier New" panose="02070309020205020404" pitchFamily="49" charset="0"/>
              </a:rPr>
              <a:t> be set </a:t>
            </a:r>
            <a:r>
              <a:rPr lang="sv-SE" sz="2000" dirty="0" err="1" smtClean="0">
                <a:cs typeface="Courier New" panose="02070309020205020404" pitchFamily="49" charset="0"/>
              </a:rPr>
              <a:t>to</a:t>
            </a:r>
            <a:r>
              <a:rPr lang="sv-SE" sz="2000" dirty="0" smtClean="0">
                <a:cs typeface="Courier New" panose="02070309020205020404" pitchFamily="49" charset="0"/>
              </a:rPr>
              <a:t> speed </a:t>
            </a:r>
            <a:r>
              <a:rPr lang="sv-SE" sz="2000" dirty="0" err="1" smtClean="0">
                <a:cs typeface="Courier New" panose="02070309020205020404" pitchFamily="49" charset="0"/>
              </a:rPr>
              <a:t>up</a:t>
            </a:r>
            <a:r>
              <a:rPr lang="sv-SE" sz="2000" dirty="0" smtClean="0">
                <a:cs typeface="Courier New" panose="02070309020205020404" pitchFamily="49" charset="0"/>
              </a:rPr>
              <a:t> </a:t>
            </a:r>
            <a:r>
              <a:rPr lang="sv-SE" sz="2000" dirty="0" err="1" smtClean="0">
                <a:cs typeface="Courier New" panose="02070309020205020404" pitchFamily="49" charset="0"/>
              </a:rPr>
              <a:t>processing</a:t>
            </a:r>
            <a:r>
              <a:rPr lang="sv-SE" sz="2000" dirty="0" smtClean="0">
                <a:cs typeface="Courier New" panose="02070309020205020404" pitchFamily="49" charset="0"/>
              </a:rPr>
              <a:t>. </a:t>
            </a:r>
            <a:r>
              <a:rPr lang="sv-SE" sz="2000" dirty="0" err="1" smtClean="0">
                <a:cs typeface="Courier New" panose="02070309020205020404" pitchFamily="49" charset="0"/>
              </a:rPr>
              <a:t>Recommended</a:t>
            </a:r>
            <a:r>
              <a:rPr lang="sv-SE" sz="2000" dirty="0" smtClean="0">
                <a:cs typeface="Courier New" panose="02070309020205020404" pitchFamily="49" charset="0"/>
              </a:rPr>
              <a:t> </a:t>
            </a:r>
            <a:r>
              <a:rPr lang="sv-SE" sz="2000" dirty="0" err="1" smtClean="0">
                <a:cs typeface="Courier New" panose="02070309020205020404" pitchFamily="49" charset="0"/>
              </a:rPr>
              <a:t>setting</a:t>
            </a:r>
            <a:r>
              <a:rPr lang="sv-SE" sz="2000" dirty="0" smtClean="0">
                <a:cs typeface="Courier New" panose="02070309020205020404" pitchFamily="49" charset="0"/>
              </a:rPr>
              <a:t>: </a:t>
            </a:r>
            <a:r>
              <a:rPr lang="sv-SE" sz="2000" dirty="0" err="1" smtClean="0">
                <a:cs typeface="Courier New" panose="02070309020205020404" pitchFamily="49" charset="0"/>
              </a:rPr>
              <a:t>hybrid_level_selection</a:t>
            </a:r>
            <a:r>
              <a:rPr lang="sv-SE" sz="2000" dirty="0" smtClean="0">
                <a:cs typeface="Courier New" panose="02070309020205020404" pitchFamily="49" charset="0"/>
              </a:rPr>
              <a:t> = [x for x in </a:t>
            </a:r>
            <a:r>
              <a:rPr lang="sv-SE" sz="2000" dirty="0" err="1" smtClean="0">
                <a:cs typeface="Courier New" panose="02070309020205020404" pitchFamily="49" charset="0"/>
              </a:rPr>
              <a:t>range</a:t>
            </a:r>
            <a:r>
              <a:rPr lang="sv-SE" sz="2000" dirty="0" smtClean="0">
                <a:cs typeface="Courier New" panose="02070309020205020404" pitchFamily="49" charset="0"/>
              </a:rPr>
              <a:t>(49,138,2)]</a:t>
            </a:r>
          </a:p>
          <a:p>
            <a:r>
              <a:rPr lang="sv-SE" sz="2000" dirty="0" err="1" smtClean="0">
                <a:cs typeface="Courier New" panose="02070309020205020404" pitchFamily="49" charset="0"/>
              </a:rPr>
              <a:t>Preferred</a:t>
            </a:r>
            <a:r>
              <a:rPr lang="sv-SE" sz="2000" dirty="0" smtClean="0">
                <a:cs typeface="Courier New" panose="02070309020205020404" pitchFamily="49" charset="0"/>
              </a:rPr>
              <a:t> NWP-</a:t>
            </a:r>
            <a:r>
              <a:rPr lang="sv-SE" sz="2000" dirty="0" err="1" smtClean="0">
                <a:cs typeface="Courier New" panose="02070309020205020404" pitchFamily="49" charset="0"/>
              </a:rPr>
              <a:t>fields</a:t>
            </a:r>
            <a:r>
              <a:rPr lang="sv-SE" sz="2000" dirty="0" smtClean="0">
                <a:cs typeface="Courier New" panose="02070309020205020404" pitchFamily="49" charset="0"/>
              </a:rPr>
              <a:t> for a </a:t>
            </a:r>
            <a:r>
              <a:rPr lang="sv-SE" sz="2000" dirty="0" err="1" smtClean="0">
                <a:cs typeface="Courier New" panose="02070309020205020404" pitchFamily="49" charset="0"/>
              </a:rPr>
              <a:t>certain</a:t>
            </a:r>
            <a:r>
              <a:rPr lang="sv-SE" sz="2000" dirty="0" smtClean="0">
                <a:cs typeface="Courier New" panose="02070309020205020404" pitchFamily="49" charset="0"/>
              </a:rPr>
              <a:t> NWP-feature. (</a:t>
            </a:r>
            <a:r>
              <a:rPr lang="sv-SE" sz="2000" dirty="0" err="1" smtClean="0">
                <a:cs typeface="Courier New" panose="02070309020205020404" pitchFamily="49" charset="0"/>
              </a:rPr>
              <a:t>Usually</a:t>
            </a:r>
            <a:r>
              <a:rPr lang="sv-SE" sz="2000" dirty="0" smtClean="0">
                <a:cs typeface="Courier New" panose="02070309020205020404" pitchFamily="49" charset="0"/>
              </a:rPr>
              <a:t> not </a:t>
            </a:r>
            <a:r>
              <a:rPr lang="sv-SE" sz="2000" dirty="0" err="1" smtClean="0">
                <a:cs typeface="Courier New" panose="02070309020205020404" pitchFamily="49" charset="0"/>
              </a:rPr>
              <a:t>necessary</a:t>
            </a:r>
            <a:r>
              <a:rPr lang="sv-SE" sz="2000" dirty="0" smtClean="0">
                <a:cs typeface="Courier New" panose="02070309020205020404" pitchFamily="49" charset="0"/>
              </a:rPr>
              <a:t>, </a:t>
            </a:r>
            <a:r>
              <a:rPr lang="sv-SE" sz="2000" dirty="0" err="1" smtClean="0">
                <a:cs typeface="Courier New" panose="02070309020205020404" pitchFamily="49" charset="0"/>
              </a:rPr>
              <a:t>pps_nwp</a:t>
            </a:r>
            <a:r>
              <a:rPr lang="sv-SE" sz="2000" dirty="0" smtClean="0">
                <a:cs typeface="Courier New" panose="02070309020205020404" pitchFamily="49" charset="0"/>
              </a:rPr>
              <a:t> is flexible.)</a:t>
            </a:r>
          </a:p>
          <a:p>
            <a:endParaRPr lang="sv-SE" dirty="0" smtClean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38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948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 am interested in configuring PPS my own style:</a:t>
            </a:r>
            <a:endParaRPr lang="en-GB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39</a:t>
            </a:fld>
            <a:endParaRPr lang="sv-SE"/>
          </a:p>
        </p:txBody>
      </p:sp>
      <p:sp>
        <p:nvSpPr>
          <p:cNvPr id="6" name="Rektangel 5"/>
          <p:cNvSpPr/>
          <p:nvPr/>
        </p:nvSpPr>
        <p:spPr>
          <a:xfrm>
            <a:off x="800447" y="1953490"/>
            <a:ext cx="2622177" cy="1372719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/>
          <p:cNvSpPr txBox="1"/>
          <p:nvPr/>
        </p:nvSpPr>
        <p:spPr>
          <a:xfrm>
            <a:off x="4059381" y="1802716"/>
            <a:ext cx="1911927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3200" dirty="0" smtClean="0"/>
          </a:p>
          <a:p>
            <a:pPr>
              <a:lnSpc>
                <a:spcPct val="150000"/>
              </a:lnSpc>
            </a:pPr>
            <a:r>
              <a:rPr lang="en-GB" sz="3200" dirty="0" smtClean="0"/>
              <a:t>Yes</a:t>
            </a:r>
          </a:p>
          <a:p>
            <a:pPr>
              <a:lnSpc>
                <a:spcPct val="150000"/>
              </a:lnSpc>
            </a:pPr>
            <a:endParaRPr lang="en-GB" sz="3200" dirty="0" smtClean="0"/>
          </a:p>
          <a:p>
            <a:pPr>
              <a:lnSpc>
                <a:spcPct val="150000"/>
              </a:lnSpc>
            </a:pPr>
            <a:r>
              <a:rPr lang="en-GB" sz="3200" dirty="0" smtClean="0"/>
              <a:t>No</a:t>
            </a:r>
          </a:p>
          <a:p>
            <a:pPr>
              <a:lnSpc>
                <a:spcPct val="150000"/>
              </a:lnSpc>
            </a:pPr>
            <a:endParaRPr lang="en-GB" sz="3200" dirty="0" smtClean="0"/>
          </a:p>
          <a:p>
            <a:pPr>
              <a:lnSpc>
                <a:spcPct val="150000"/>
              </a:lnSpc>
            </a:pPr>
            <a:r>
              <a:rPr lang="en-GB" sz="3200" dirty="0" smtClean="0"/>
              <a:t>Maybe</a:t>
            </a:r>
            <a:endParaRPr lang="en-GB" sz="3200" dirty="0"/>
          </a:p>
        </p:txBody>
      </p:sp>
      <p:sp>
        <p:nvSpPr>
          <p:cNvPr id="9" name="Rektangel 8"/>
          <p:cNvSpPr/>
          <p:nvPr/>
        </p:nvSpPr>
        <p:spPr>
          <a:xfrm>
            <a:off x="800442" y="3505245"/>
            <a:ext cx="2622177" cy="1372719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/>
          <p:cNvSpPr/>
          <p:nvPr/>
        </p:nvSpPr>
        <p:spPr>
          <a:xfrm>
            <a:off x="800437" y="5057000"/>
            <a:ext cx="2622177" cy="1372719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339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What</a:t>
            </a:r>
            <a:r>
              <a:rPr lang="sv-SE" dirty="0" smtClean="0"/>
              <a:t> </a:t>
            </a:r>
            <a:r>
              <a:rPr lang="sv-SE" dirty="0" err="1" smtClean="0"/>
              <a:t>are</a:t>
            </a:r>
            <a:r>
              <a:rPr lang="sv-SE" dirty="0" smtClean="0"/>
              <a:t> </a:t>
            </a:r>
            <a:r>
              <a:rPr lang="sv-SE" dirty="0" err="1" smtClean="0"/>
              <a:t>your</a:t>
            </a:r>
            <a:r>
              <a:rPr lang="sv-SE" dirty="0" smtClean="0"/>
              <a:t> </a:t>
            </a:r>
            <a:r>
              <a:rPr lang="sv-SE" dirty="0" err="1" smtClean="0"/>
              <a:t>experiences</a:t>
            </a:r>
            <a:r>
              <a:rPr lang="sv-SE" dirty="0" smtClean="0"/>
              <a:t> </a:t>
            </a:r>
            <a:r>
              <a:rPr lang="sv-SE" dirty="0" err="1" smtClean="0"/>
              <a:t>about</a:t>
            </a:r>
            <a:r>
              <a:rPr lang="sv-SE" dirty="0" smtClean="0"/>
              <a:t> installation?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618915" y="1722438"/>
            <a:ext cx="4877079" cy="4486275"/>
          </a:xfrm>
        </p:spPr>
        <p:txBody>
          <a:bodyPr/>
          <a:lstStyle/>
          <a:p>
            <a:r>
              <a:rPr lang="sv-SE" sz="2000" dirty="0" smtClean="0"/>
              <a:t>I </a:t>
            </a:r>
            <a:r>
              <a:rPr lang="sv-SE" sz="2000" dirty="0" err="1" smtClean="0"/>
              <a:t>have</a:t>
            </a:r>
            <a:r>
              <a:rPr lang="sv-SE" sz="2000" dirty="0" smtClean="0"/>
              <a:t> </a:t>
            </a:r>
            <a:r>
              <a:rPr lang="sv-SE" sz="2000" dirty="0" err="1" smtClean="0"/>
              <a:t>installed</a:t>
            </a:r>
            <a:r>
              <a:rPr lang="sv-SE" sz="2000" dirty="0" smtClean="0"/>
              <a:t> PPS </a:t>
            </a:r>
            <a:r>
              <a:rPr lang="sv-SE" sz="2000" dirty="0" err="1" smtClean="0"/>
              <a:t>using</a:t>
            </a:r>
            <a:r>
              <a:rPr lang="sv-SE" sz="2000" dirty="0" smtClean="0"/>
              <a:t> source </a:t>
            </a:r>
            <a:r>
              <a:rPr lang="sv-SE" sz="2000" dirty="0" err="1" smtClean="0"/>
              <a:t>code</a:t>
            </a:r>
            <a:endParaRPr lang="sv-SE" sz="2000" dirty="0" smtClean="0"/>
          </a:p>
          <a:p>
            <a:endParaRPr lang="sv-SE" sz="2000" dirty="0" smtClean="0"/>
          </a:p>
          <a:p>
            <a:endParaRPr lang="sv-SE" sz="2000" dirty="0" smtClean="0"/>
          </a:p>
          <a:p>
            <a:r>
              <a:rPr lang="sv-SE" sz="2000" dirty="0" smtClean="0"/>
              <a:t>I </a:t>
            </a:r>
            <a:r>
              <a:rPr lang="sv-SE" sz="2000" dirty="0" err="1" smtClean="0"/>
              <a:t>have</a:t>
            </a:r>
            <a:r>
              <a:rPr lang="sv-SE" sz="2000" dirty="0" smtClean="0"/>
              <a:t> </a:t>
            </a:r>
            <a:r>
              <a:rPr lang="sv-SE" sz="2000" dirty="0" err="1" smtClean="0"/>
              <a:t>installed</a:t>
            </a:r>
            <a:r>
              <a:rPr lang="sv-SE" sz="2000" dirty="0" smtClean="0"/>
              <a:t> PPS </a:t>
            </a:r>
            <a:r>
              <a:rPr lang="sv-SE" sz="2000" dirty="0" err="1" smtClean="0"/>
              <a:t>using</a:t>
            </a:r>
            <a:r>
              <a:rPr lang="sv-SE" sz="2000" dirty="0" smtClean="0"/>
              <a:t> </a:t>
            </a:r>
            <a:r>
              <a:rPr lang="sv-SE" sz="2000" dirty="0" err="1" smtClean="0"/>
              <a:t>binaries</a:t>
            </a:r>
            <a:endParaRPr lang="sv-SE" sz="2000" dirty="0" smtClean="0"/>
          </a:p>
          <a:p>
            <a:endParaRPr lang="sv-SE" sz="2000" dirty="0" smtClean="0"/>
          </a:p>
          <a:p>
            <a:endParaRPr lang="sv-SE" sz="2000" dirty="0" smtClean="0"/>
          </a:p>
          <a:p>
            <a:r>
              <a:rPr lang="sv-SE" sz="2000" dirty="0" smtClean="0"/>
              <a:t>I </a:t>
            </a:r>
            <a:r>
              <a:rPr lang="sv-SE" sz="2000" dirty="0" err="1" smtClean="0"/>
              <a:t>have</a:t>
            </a:r>
            <a:r>
              <a:rPr lang="sv-SE" sz="2000" dirty="0" smtClean="0"/>
              <a:t> </a:t>
            </a:r>
            <a:r>
              <a:rPr lang="sv-SE" sz="2000" dirty="0" err="1" smtClean="0"/>
              <a:t>tried</a:t>
            </a:r>
            <a:r>
              <a:rPr lang="sv-SE" sz="2000" dirty="0" smtClean="0"/>
              <a:t> </a:t>
            </a:r>
            <a:r>
              <a:rPr lang="sv-SE" sz="2000" dirty="0" err="1" smtClean="0"/>
              <a:t>installing</a:t>
            </a:r>
            <a:r>
              <a:rPr lang="sv-SE" sz="2000" dirty="0" smtClean="0"/>
              <a:t> PPS, </a:t>
            </a:r>
            <a:r>
              <a:rPr lang="sv-SE" sz="2000" dirty="0" err="1" smtClean="0"/>
              <a:t>but</a:t>
            </a:r>
            <a:r>
              <a:rPr lang="sv-SE" sz="2000" dirty="0" smtClean="0"/>
              <a:t> </a:t>
            </a:r>
            <a:r>
              <a:rPr lang="sv-SE" sz="2000" dirty="0" err="1" smtClean="0"/>
              <a:t>failed</a:t>
            </a:r>
            <a:endParaRPr lang="sv-SE" sz="2000" dirty="0" smtClean="0"/>
          </a:p>
          <a:p>
            <a:endParaRPr lang="sv-SE" sz="2000" dirty="0" smtClean="0"/>
          </a:p>
          <a:p>
            <a:endParaRPr lang="sv-SE" sz="2000" dirty="0" smtClean="0"/>
          </a:p>
          <a:p>
            <a:r>
              <a:rPr lang="sv-SE" sz="2000" dirty="0" smtClean="0"/>
              <a:t>I </a:t>
            </a:r>
            <a:r>
              <a:rPr lang="sv-SE" sz="2000" dirty="0" err="1" smtClean="0"/>
              <a:t>have</a:t>
            </a:r>
            <a:r>
              <a:rPr lang="sv-SE" sz="2000" dirty="0" smtClean="0"/>
              <a:t> never </a:t>
            </a:r>
            <a:r>
              <a:rPr lang="sv-SE" sz="2000" dirty="0" err="1" smtClean="0"/>
              <a:t>installed</a:t>
            </a:r>
            <a:r>
              <a:rPr lang="sv-SE" sz="2000" dirty="0" smtClean="0"/>
              <a:t> PPS</a:t>
            </a:r>
            <a:endParaRPr lang="sv-SE" sz="2000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4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800447" y="1734670"/>
            <a:ext cx="2622177" cy="887505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/>
          <p:cNvSpPr/>
          <p:nvPr/>
        </p:nvSpPr>
        <p:spPr>
          <a:xfrm>
            <a:off x="804930" y="2841807"/>
            <a:ext cx="2622177" cy="887505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/>
          <p:cNvSpPr/>
          <p:nvPr/>
        </p:nvSpPr>
        <p:spPr>
          <a:xfrm>
            <a:off x="795966" y="3948944"/>
            <a:ext cx="2622177" cy="887505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/>
          <p:cNvSpPr/>
          <p:nvPr/>
        </p:nvSpPr>
        <p:spPr>
          <a:xfrm>
            <a:off x="800449" y="5096422"/>
            <a:ext cx="2622177" cy="887505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597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Are</a:t>
            </a:r>
            <a:r>
              <a:rPr lang="sv-SE" dirty="0" smtClean="0"/>
              <a:t> my </a:t>
            </a:r>
            <a:r>
              <a:rPr lang="sv-SE" dirty="0" err="1" smtClean="0"/>
              <a:t>configurations</a:t>
            </a:r>
            <a:r>
              <a:rPr lang="sv-SE" dirty="0" smtClean="0"/>
              <a:t> okey?</a:t>
            </a:r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19288" y="1722438"/>
            <a:ext cx="4545871" cy="4486275"/>
          </a:xfrm>
        </p:spPr>
        <p:txBody>
          <a:bodyPr/>
          <a:lstStyle/>
          <a:p>
            <a:r>
              <a:rPr lang="sv-SE" sz="2000" dirty="0" smtClean="0"/>
              <a:t>If </a:t>
            </a:r>
            <a:r>
              <a:rPr lang="sv-SE" sz="2000" dirty="0" err="1" smtClean="0"/>
              <a:t>you</a:t>
            </a:r>
            <a:r>
              <a:rPr lang="sv-SE" sz="2000" dirty="0" smtClean="0"/>
              <a:t> do not </a:t>
            </a:r>
            <a:r>
              <a:rPr lang="sv-SE" sz="2000" dirty="0" err="1" smtClean="0"/>
              <a:t>intend</a:t>
            </a:r>
            <a:r>
              <a:rPr lang="sv-SE" sz="2000" dirty="0" smtClean="0"/>
              <a:t> </a:t>
            </a:r>
            <a:r>
              <a:rPr lang="sv-SE" sz="2000" dirty="0" err="1" smtClean="0"/>
              <a:t>to</a:t>
            </a:r>
            <a:r>
              <a:rPr lang="sv-SE" sz="2000" dirty="0" smtClean="0"/>
              <a:t> </a:t>
            </a:r>
            <a:r>
              <a:rPr lang="sv-SE" sz="2000" dirty="0" err="1" smtClean="0"/>
              <a:t>run</a:t>
            </a:r>
            <a:r>
              <a:rPr lang="sv-SE" sz="2000" dirty="0" smtClean="0"/>
              <a:t> all </a:t>
            </a:r>
            <a:r>
              <a:rPr lang="sv-SE" sz="2000" dirty="0" err="1" smtClean="0"/>
              <a:t>PGE:s</a:t>
            </a:r>
            <a:r>
              <a:rPr lang="sv-SE" sz="2000" dirty="0" smtClean="0"/>
              <a:t>:</a:t>
            </a:r>
          </a:p>
          <a:p>
            <a:r>
              <a:rPr lang="sv-SE" sz="2000" dirty="0" smtClean="0"/>
              <a:t>If </a:t>
            </a:r>
            <a:r>
              <a:rPr lang="sv-SE" sz="2000" dirty="0" err="1" smtClean="0"/>
              <a:t>you</a:t>
            </a:r>
            <a:r>
              <a:rPr lang="sv-SE" sz="2000" dirty="0" smtClean="0"/>
              <a:t> </a:t>
            </a:r>
            <a:r>
              <a:rPr lang="sv-SE" sz="2000" dirty="0" err="1" smtClean="0"/>
              <a:t>have</a:t>
            </a:r>
            <a:r>
              <a:rPr lang="sv-SE" sz="2000" dirty="0" smtClean="0"/>
              <a:t> </a:t>
            </a:r>
            <a:r>
              <a:rPr lang="sv-SE" sz="2000" dirty="0" err="1" smtClean="0"/>
              <a:t>made</a:t>
            </a:r>
            <a:r>
              <a:rPr lang="sv-SE" sz="2000" dirty="0" smtClean="0"/>
              <a:t> </a:t>
            </a:r>
            <a:r>
              <a:rPr lang="sv-SE" sz="2000" dirty="0" err="1" smtClean="0"/>
              <a:t>substantial</a:t>
            </a:r>
            <a:r>
              <a:rPr lang="sv-SE" sz="2000" dirty="0" smtClean="0"/>
              <a:t> </a:t>
            </a:r>
            <a:r>
              <a:rPr lang="sv-SE" sz="2000" dirty="0" err="1" smtClean="0"/>
              <a:t>changes</a:t>
            </a:r>
            <a:r>
              <a:rPr lang="sv-SE" sz="2000" dirty="0" smtClean="0"/>
              <a:t> in </a:t>
            </a:r>
            <a:r>
              <a:rPr lang="sv-SE" sz="2000" dirty="0" err="1" smtClean="0"/>
              <a:t>pps_config_common.cfg</a:t>
            </a:r>
            <a:r>
              <a:rPr lang="sv-SE" sz="2000" dirty="0" smtClean="0"/>
              <a:t>:</a:t>
            </a:r>
          </a:p>
          <a:p>
            <a:pPr marL="0" indent="0">
              <a:buNone/>
            </a:pPr>
            <a:r>
              <a:rPr lang="sv-SE" sz="2000" dirty="0" smtClean="0"/>
              <a:t>Test </a:t>
            </a:r>
            <a:r>
              <a:rPr lang="sv-SE" sz="2000" dirty="0" err="1" smtClean="0"/>
              <a:t>your</a:t>
            </a:r>
            <a:r>
              <a:rPr lang="sv-SE" sz="2000" dirty="0" smtClean="0"/>
              <a:t> </a:t>
            </a:r>
            <a:r>
              <a:rPr lang="sv-SE" sz="2000" dirty="0" err="1" smtClean="0"/>
              <a:t>configuration</a:t>
            </a:r>
            <a:r>
              <a:rPr lang="sv-SE" sz="2000" dirty="0" smtClean="0"/>
              <a:t> </a:t>
            </a:r>
            <a:r>
              <a:rPr lang="sv-SE" sz="2000" dirty="0" err="1" smtClean="0"/>
              <a:t>with</a:t>
            </a:r>
            <a:r>
              <a:rPr lang="sv-SE" sz="2000" dirty="0" smtClean="0"/>
              <a:t>: ppsCheckPgeConfig.py</a:t>
            </a:r>
          </a:p>
          <a:p>
            <a:endParaRPr lang="sv-SE" sz="1800" dirty="0"/>
          </a:p>
          <a:p>
            <a:pPr marL="0" indent="0">
              <a:buNone/>
            </a:pPr>
            <a:r>
              <a:rPr lang="sv-SE" sz="2000" dirty="0" err="1" smtClean="0"/>
              <a:t>Example</a:t>
            </a:r>
            <a:r>
              <a:rPr lang="sv-SE" sz="2000" dirty="0" smtClean="0"/>
              <a:t>:</a:t>
            </a:r>
          </a:p>
          <a:p>
            <a:pPr marL="0" indent="0">
              <a:buNone/>
            </a:pPr>
            <a:r>
              <a:rPr lang="sv-SE" dirty="0" err="1" smtClean="0"/>
              <a:t>python</a:t>
            </a:r>
            <a:r>
              <a:rPr lang="sv-SE" dirty="0" smtClean="0"/>
              <a:t> ppsCheckPgeConfig.py CMA CTTH CT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3C6F39C-40C5-4C0A-B32D-EE47F4DBFB89}" type="slidenum">
              <a:rPr lang="sv-SE"/>
              <a:pPr>
                <a:defRPr/>
              </a:pPr>
              <a:t>40</a:t>
            </a:fld>
            <a:endParaRPr lang="sv-SE"/>
          </a:p>
        </p:txBody>
      </p:sp>
      <p:graphicFrame>
        <p:nvGraphicFramePr>
          <p:cNvPr id="7" name="Platshållare för innehåll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04985701"/>
              </p:ext>
            </p:extLst>
          </p:nvPr>
        </p:nvGraphicFramePr>
        <p:xfrm>
          <a:off x="5067481" y="2099733"/>
          <a:ext cx="3741737" cy="41089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ruta 1"/>
          <p:cNvSpPr txBox="1"/>
          <p:nvPr/>
        </p:nvSpPr>
        <p:spPr>
          <a:xfrm>
            <a:off x="5587995" y="1625597"/>
            <a:ext cx="24801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Product </a:t>
            </a:r>
            <a:r>
              <a:rPr lang="sv-SE" dirty="0" err="1" smtClean="0"/>
              <a:t>dependencies</a:t>
            </a:r>
            <a:endParaRPr lang="sv-SE" dirty="0" smtClean="0"/>
          </a:p>
          <a:p>
            <a:r>
              <a:rPr lang="sv-SE" sz="1400" dirty="0" smtClean="0"/>
              <a:t>(</a:t>
            </a:r>
            <a:r>
              <a:rPr lang="sv-SE" sz="1400" dirty="0" err="1" smtClean="0"/>
              <a:t>simplified</a:t>
            </a:r>
            <a:r>
              <a:rPr lang="sv-SE" sz="1400" dirty="0" smtClean="0"/>
              <a:t>)</a:t>
            </a: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314874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Installing</a:t>
            </a:r>
            <a:r>
              <a:rPr lang="sv-SE" dirty="0" smtClean="0"/>
              <a:t> </a:t>
            </a:r>
            <a:r>
              <a:rPr lang="sv-SE" dirty="0" err="1" smtClean="0"/>
              <a:t>Patches</a:t>
            </a:r>
            <a:r>
              <a:rPr lang="sv-SE" dirty="0" smtClean="0"/>
              <a:t>, source </a:t>
            </a:r>
            <a:r>
              <a:rPr lang="sv-SE" dirty="0" err="1" smtClean="0"/>
              <a:t>code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 err="1" smtClean="0"/>
              <a:t>We</a:t>
            </a:r>
            <a:r>
              <a:rPr lang="sv-SE" sz="2000" dirty="0" smtClean="0"/>
              <a:t> </a:t>
            </a:r>
            <a:r>
              <a:rPr lang="sv-SE" sz="2000" dirty="0" err="1" smtClean="0"/>
              <a:t>deliver</a:t>
            </a:r>
            <a:r>
              <a:rPr lang="sv-SE" sz="2000" dirty="0" smtClean="0"/>
              <a:t> </a:t>
            </a:r>
            <a:r>
              <a:rPr lang="sv-SE" sz="2000" dirty="0" err="1" smtClean="0"/>
              <a:t>both</a:t>
            </a:r>
            <a:r>
              <a:rPr lang="sv-SE" sz="2000" dirty="0" smtClean="0"/>
              <a:t>:</a:t>
            </a:r>
          </a:p>
          <a:p>
            <a:pPr lvl="1"/>
            <a:r>
              <a:rPr lang="sv-SE" sz="2000" dirty="0" smtClean="0"/>
              <a:t>A </a:t>
            </a:r>
            <a:r>
              <a:rPr lang="sv-SE" sz="2000" dirty="0" err="1" smtClean="0"/>
              <a:t>patch</a:t>
            </a:r>
            <a:r>
              <a:rPr lang="sv-SE" sz="2000" dirty="0" smtClean="0"/>
              <a:t>, </a:t>
            </a:r>
            <a:r>
              <a:rPr lang="sv-SE" sz="2000" dirty="0" err="1" smtClean="0"/>
              <a:t>only</a:t>
            </a:r>
            <a:r>
              <a:rPr lang="sv-SE" sz="2000" dirty="0" smtClean="0"/>
              <a:t> for </a:t>
            </a:r>
            <a:r>
              <a:rPr lang="sv-SE" sz="2000" dirty="0" err="1" smtClean="0"/>
              <a:t>changed</a:t>
            </a:r>
            <a:r>
              <a:rPr lang="sv-SE" sz="2000" dirty="0" smtClean="0"/>
              <a:t> packages, </a:t>
            </a:r>
            <a:r>
              <a:rPr lang="sv-SE" sz="2000" dirty="0" err="1" smtClean="0"/>
              <a:t>to</a:t>
            </a:r>
            <a:r>
              <a:rPr lang="sv-SE" sz="2000" dirty="0" smtClean="0"/>
              <a:t> be </a:t>
            </a:r>
            <a:r>
              <a:rPr lang="sv-SE" sz="2000" dirty="0" err="1" smtClean="0"/>
              <a:t>applied</a:t>
            </a:r>
            <a:r>
              <a:rPr lang="sv-SE" sz="2000" dirty="0" smtClean="0"/>
              <a:t> on </a:t>
            </a:r>
            <a:r>
              <a:rPr lang="sv-SE" sz="2000" dirty="0" err="1" smtClean="0"/>
              <a:t>top</a:t>
            </a:r>
            <a:r>
              <a:rPr lang="sv-SE" sz="2000" dirty="0" smtClean="0"/>
              <a:t> </a:t>
            </a:r>
            <a:r>
              <a:rPr lang="sv-SE" sz="2000" dirty="0" err="1" smtClean="0"/>
              <a:t>of</a:t>
            </a:r>
            <a:r>
              <a:rPr lang="sv-SE" sz="2000" dirty="0" smtClean="0"/>
              <a:t> </a:t>
            </a:r>
            <a:r>
              <a:rPr lang="sv-SE" sz="2000" dirty="0" err="1" smtClean="0"/>
              <a:t>latest</a:t>
            </a:r>
            <a:r>
              <a:rPr lang="sv-SE" sz="2000" dirty="0" smtClean="0"/>
              <a:t> version.</a:t>
            </a:r>
          </a:p>
          <a:p>
            <a:pPr marL="457200" lvl="1" indent="0">
              <a:buNone/>
            </a:pPr>
            <a:r>
              <a:rPr lang="sv-SE" sz="2000" dirty="0" smtClean="0"/>
              <a:t>     NB! </a:t>
            </a:r>
            <a:r>
              <a:rPr lang="sv-SE" sz="2000" dirty="0" err="1" smtClean="0"/>
              <a:t>Patch</a:t>
            </a:r>
            <a:r>
              <a:rPr lang="sv-SE" sz="2000" dirty="0" smtClean="0"/>
              <a:t> must be </a:t>
            </a:r>
            <a:r>
              <a:rPr lang="sv-SE" sz="2000" dirty="0" err="1" smtClean="0"/>
              <a:t>applied</a:t>
            </a:r>
            <a:r>
              <a:rPr lang="sv-SE" sz="2000" dirty="0" smtClean="0"/>
              <a:t> on </a:t>
            </a:r>
            <a:r>
              <a:rPr lang="sv-SE" sz="2000" dirty="0" err="1" smtClean="0"/>
              <a:t>latest</a:t>
            </a:r>
            <a:r>
              <a:rPr lang="sv-SE" sz="2000" dirty="0" smtClean="0"/>
              <a:t> version, not second-	last, or </a:t>
            </a:r>
            <a:r>
              <a:rPr lang="sv-SE" sz="2000" dirty="0" err="1" smtClean="0"/>
              <a:t>else</a:t>
            </a:r>
            <a:r>
              <a:rPr lang="sv-SE" sz="2000" dirty="0" smtClean="0"/>
              <a:t>.</a:t>
            </a:r>
          </a:p>
          <a:p>
            <a:pPr lvl="1"/>
            <a:r>
              <a:rPr lang="sv-SE" sz="2000" dirty="0" smtClean="0"/>
              <a:t>A full </a:t>
            </a:r>
            <a:r>
              <a:rPr lang="sv-SE" sz="2000" dirty="0" err="1" smtClean="0"/>
              <a:t>delivery</a:t>
            </a:r>
            <a:r>
              <a:rPr lang="sv-SE" sz="2000" dirty="0" smtClean="0"/>
              <a:t>, </a:t>
            </a:r>
            <a:r>
              <a:rPr lang="sv-SE" sz="2000" dirty="0" err="1" smtClean="0"/>
              <a:t>with</a:t>
            </a:r>
            <a:r>
              <a:rPr lang="sv-SE" sz="2000" dirty="0" smtClean="0"/>
              <a:t> all </a:t>
            </a:r>
            <a:r>
              <a:rPr lang="sv-SE" sz="2000" dirty="0" err="1" smtClean="0"/>
              <a:t>current</a:t>
            </a:r>
            <a:r>
              <a:rPr lang="sv-SE" sz="2000" dirty="0" smtClean="0"/>
              <a:t> packages </a:t>
            </a:r>
            <a:r>
              <a:rPr lang="sv-SE" sz="2000" dirty="0" err="1" smtClean="0"/>
              <a:t>including</a:t>
            </a:r>
            <a:r>
              <a:rPr lang="sv-SE" sz="2000" dirty="0" smtClean="0"/>
              <a:t> </a:t>
            </a:r>
            <a:r>
              <a:rPr lang="sv-SE" sz="2000" dirty="0" err="1" smtClean="0"/>
              <a:t>patch</a:t>
            </a:r>
            <a:r>
              <a:rPr lang="sv-SE" sz="2000" dirty="0" smtClean="0"/>
              <a:t>.</a:t>
            </a:r>
          </a:p>
          <a:p>
            <a:r>
              <a:rPr lang="sv-SE" sz="2000" dirty="0" err="1" smtClean="0"/>
              <a:t>Static</a:t>
            </a:r>
            <a:r>
              <a:rPr lang="sv-SE" sz="2000" dirty="0" smtClean="0"/>
              <a:t> data and test data </a:t>
            </a:r>
            <a:r>
              <a:rPr lang="sv-SE" sz="2000" dirty="0" err="1" smtClean="0"/>
              <a:t>are</a:t>
            </a:r>
            <a:r>
              <a:rPr lang="sv-SE" sz="2000" dirty="0" smtClean="0"/>
              <a:t> </a:t>
            </a:r>
            <a:r>
              <a:rPr lang="sv-SE" sz="2000" dirty="0" err="1" smtClean="0"/>
              <a:t>seldom</a:t>
            </a:r>
            <a:r>
              <a:rPr lang="sv-SE" sz="2000" dirty="0" smtClean="0"/>
              <a:t> </a:t>
            </a:r>
            <a:r>
              <a:rPr lang="sv-SE" sz="2000" dirty="0" err="1" smtClean="0"/>
              <a:t>replaced</a:t>
            </a:r>
            <a:r>
              <a:rPr lang="sv-SE" sz="2000" dirty="0" smtClean="0"/>
              <a:t>; </a:t>
            </a:r>
            <a:r>
              <a:rPr lang="sv-SE" sz="2000" dirty="0" err="1" smtClean="0"/>
              <a:t>if</a:t>
            </a:r>
            <a:r>
              <a:rPr lang="sv-SE" sz="2000" dirty="0" smtClean="0"/>
              <a:t> </a:t>
            </a:r>
            <a:r>
              <a:rPr lang="sv-SE" sz="2000" dirty="0" err="1" smtClean="0"/>
              <a:t>you</a:t>
            </a:r>
            <a:r>
              <a:rPr lang="sv-SE" sz="2000" dirty="0" smtClean="0"/>
              <a:t> do not </a:t>
            </a:r>
            <a:r>
              <a:rPr lang="sv-SE" sz="2000" dirty="0" err="1" smtClean="0"/>
              <a:t>want</a:t>
            </a:r>
            <a:r>
              <a:rPr lang="sv-SE" sz="2000" dirty="0" smtClean="0"/>
              <a:t> </a:t>
            </a:r>
            <a:r>
              <a:rPr lang="sv-SE" sz="2000" dirty="0" err="1" smtClean="0"/>
              <a:t>to</a:t>
            </a:r>
            <a:r>
              <a:rPr lang="sv-SE" sz="2000" dirty="0" smtClean="0"/>
              <a:t> </a:t>
            </a:r>
            <a:r>
              <a:rPr lang="sv-SE" sz="2000" dirty="0" err="1" smtClean="0"/>
              <a:t>download</a:t>
            </a:r>
            <a:r>
              <a:rPr lang="sv-SE" sz="2000" dirty="0" smtClean="0"/>
              <a:t> </a:t>
            </a:r>
            <a:r>
              <a:rPr lang="sv-SE" sz="2000" dirty="0" err="1" smtClean="0"/>
              <a:t>them</a:t>
            </a:r>
            <a:r>
              <a:rPr lang="sv-SE" sz="2000" dirty="0" smtClean="0"/>
              <a:t> </a:t>
            </a:r>
            <a:r>
              <a:rPr lang="sv-SE" sz="2000" dirty="0" err="1" smtClean="0"/>
              <a:t>again</a:t>
            </a:r>
            <a:r>
              <a:rPr lang="sv-SE" sz="2000" dirty="0" smtClean="0"/>
              <a:t>…  (</a:t>
            </a:r>
            <a:r>
              <a:rPr lang="sv-SE" sz="2000" dirty="0" err="1" smtClean="0"/>
              <a:t>Though</a:t>
            </a:r>
            <a:r>
              <a:rPr lang="sv-SE" sz="2000" dirty="0" smtClean="0"/>
              <a:t> </a:t>
            </a:r>
            <a:r>
              <a:rPr lang="sv-SE" sz="2000" dirty="0" err="1" smtClean="0"/>
              <a:t>replaced</a:t>
            </a:r>
            <a:r>
              <a:rPr lang="sv-SE" sz="2000" dirty="0" smtClean="0"/>
              <a:t> in v2018.2!)</a:t>
            </a:r>
            <a:endParaRPr lang="sv-SE" sz="2000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41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665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Installing</a:t>
            </a:r>
            <a:r>
              <a:rPr lang="sv-SE" dirty="0" smtClean="0"/>
              <a:t> </a:t>
            </a:r>
            <a:r>
              <a:rPr lang="sv-SE" dirty="0" err="1" smtClean="0"/>
              <a:t>Patches</a:t>
            </a:r>
            <a:r>
              <a:rPr lang="sv-SE" dirty="0" smtClean="0"/>
              <a:t>, </a:t>
            </a:r>
            <a:r>
              <a:rPr lang="sv-SE" dirty="0" err="1" smtClean="0"/>
              <a:t>binaries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 smtClean="0"/>
              <a:t>The packages (per </a:t>
            </a:r>
            <a:r>
              <a:rPr lang="sv-SE" sz="2000" dirty="0" err="1" smtClean="0"/>
              <a:t>s.w</a:t>
            </a:r>
            <a:r>
              <a:rPr lang="sv-SE" sz="2000" dirty="0" smtClean="0"/>
              <a:t>.) </a:t>
            </a:r>
            <a:r>
              <a:rPr lang="sv-SE" sz="2000" dirty="0" err="1" smtClean="0"/>
              <a:t>are</a:t>
            </a:r>
            <a:r>
              <a:rPr lang="sv-SE" sz="2000" dirty="0" smtClean="0"/>
              <a:t> never </a:t>
            </a:r>
            <a:r>
              <a:rPr lang="sv-SE" sz="2000" dirty="0" err="1" smtClean="0"/>
              <a:t>patched</a:t>
            </a:r>
            <a:r>
              <a:rPr lang="sv-SE" sz="2000" dirty="0" smtClean="0"/>
              <a:t>, just </a:t>
            </a:r>
            <a:r>
              <a:rPr lang="sv-SE" sz="2000" dirty="0" err="1" smtClean="0"/>
              <a:t>replaced</a:t>
            </a:r>
            <a:r>
              <a:rPr lang="sv-SE" sz="2000" dirty="0" smtClean="0"/>
              <a:t>.</a:t>
            </a:r>
          </a:p>
          <a:p>
            <a:r>
              <a:rPr lang="sv-SE" sz="2000" dirty="0" err="1" smtClean="0"/>
              <a:t>One</a:t>
            </a:r>
            <a:r>
              <a:rPr lang="sv-SE" sz="2000" dirty="0" smtClean="0"/>
              <a:t> or </a:t>
            </a:r>
            <a:r>
              <a:rPr lang="sv-SE" sz="2000" dirty="0" err="1" smtClean="0"/>
              <a:t>several</a:t>
            </a:r>
            <a:r>
              <a:rPr lang="sv-SE" sz="2000" dirty="0" smtClean="0"/>
              <a:t> packages </a:t>
            </a:r>
            <a:r>
              <a:rPr lang="sv-SE" sz="2000" dirty="0" err="1" smtClean="0"/>
              <a:t>might</a:t>
            </a:r>
            <a:r>
              <a:rPr lang="sv-SE" sz="2000" dirty="0" smtClean="0"/>
              <a:t> be </a:t>
            </a:r>
            <a:r>
              <a:rPr lang="sv-SE" sz="2000" dirty="0" err="1" smtClean="0"/>
              <a:t>replaced</a:t>
            </a:r>
            <a:r>
              <a:rPr lang="sv-SE" sz="2000" dirty="0" smtClean="0"/>
              <a:t> in a </a:t>
            </a:r>
            <a:r>
              <a:rPr lang="sv-SE" sz="2000" dirty="0" err="1" smtClean="0"/>
              <a:t>patch</a:t>
            </a:r>
            <a:r>
              <a:rPr lang="sv-SE" sz="2000" dirty="0" smtClean="0"/>
              <a:t>-release.</a:t>
            </a:r>
          </a:p>
          <a:p>
            <a:endParaRPr lang="sv-SE" sz="2000" dirty="0"/>
          </a:p>
          <a:p>
            <a:r>
              <a:rPr lang="sv-SE" sz="2000" dirty="0" err="1" smtClean="0"/>
              <a:t>We</a:t>
            </a:r>
            <a:r>
              <a:rPr lang="sv-SE" sz="2000" dirty="0" smtClean="0"/>
              <a:t> </a:t>
            </a:r>
            <a:r>
              <a:rPr lang="sv-SE" sz="2000" dirty="0" err="1" smtClean="0"/>
              <a:t>deliver</a:t>
            </a:r>
            <a:r>
              <a:rPr lang="sv-SE" sz="2000" dirty="0" smtClean="0"/>
              <a:t> </a:t>
            </a:r>
            <a:r>
              <a:rPr lang="sv-SE" sz="2000" dirty="0" err="1" smtClean="0"/>
              <a:t>both</a:t>
            </a:r>
            <a:r>
              <a:rPr lang="sv-SE" sz="2000" dirty="0" smtClean="0"/>
              <a:t>:</a:t>
            </a:r>
          </a:p>
          <a:p>
            <a:pPr lvl="1"/>
            <a:r>
              <a:rPr lang="sv-SE" sz="2000" dirty="0" smtClean="0"/>
              <a:t>Tar-ball ’</a:t>
            </a:r>
            <a:r>
              <a:rPr lang="sv-SE" sz="2000" dirty="0" err="1" smtClean="0"/>
              <a:t>patch</a:t>
            </a:r>
            <a:r>
              <a:rPr lang="sv-SE" sz="2000" dirty="0" smtClean="0"/>
              <a:t>’: </a:t>
            </a:r>
            <a:r>
              <a:rPr lang="sv-SE" sz="2000" dirty="0" err="1" smtClean="0"/>
              <a:t>only</a:t>
            </a:r>
            <a:r>
              <a:rPr lang="sv-SE" sz="2000" dirty="0" smtClean="0"/>
              <a:t> the </a:t>
            </a:r>
            <a:r>
              <a:rPr lang="sv-SE" sz="2000" dirty="0" err="1" smtClean="0"/>
              <a:t>replaced</a:t>
            </a:r>
            <a:r>
              <a:rPr lang="sv-SE" sz="2000" dirty="0" smtClean="0"/>
              <a:t> packages</a:t>
            </a:r>
          </a:p>
          <a:p>
            <a:pPr lvl="1"/>
            <a:r>
              <a:rPr lang="sv-SE" sz="2000" dirty="0" smtClean="0"/>
              <a:t>Tar-ball ’</a:t>
            </a:r>
            <a:r>
              <a:rPr lang="sv-SE" sz="2000" dirty="0" err="1" smtClean="0"/>
              <a:t>including</a:t>
            </a:r>
            <a:r>
              <a:rPr lang="sv-SE" sz="2000" dirty="0" smtClean="0"/>
              <a:t> </a:t>
            </a:r>
            <a:r>
              <a:rPr lang="sv-SE" sz="2000" dirty="0" err="1" smtClean="0"/>
              <a:t>patch</a:t>
            </a:r>
            <a:r>
              <a:rPr lang="sv-SE" sz="2000" dirty="0" smtClean="0"/>
              <a:t>’: all the </a:t>
            </a:r>
            <a:r>
              <a:rPr lang="sv-SE" sz="2000" dirty="0" err="1" smtClean="0"/>
              <a:t>current</a:t>
            </a:r>
            <a:r>
              <a:rPr lang="sv-SE" sz="2000" dirty="0" smtClean="0"/>
              <a:t> </a:t>
            </a:r>
            <a:r>
              <a:rPr lang="sv-SE" sz="2000" dirty="0"/>
              <a:t>packages</a:t>
            </a:r>
          </a:p>
          <a:p>
            <a:pPr marL="342900" lvl="1" indent="-342900"/>
            <a:r>
              <a:rPr lang="sv-SE" sz="2000" dirty="0" smtClean="0"/>
              <a:t>NB! </a:t>
            </a:r>
            <a:r>
              <a:rPr lang="sv-SE" sz="2000" dirty="0" err="1" smtClean="0"/>
              <a:t>Patch-only</a:t>
            </a:r>
            <a:r>
              <a:rPr lang="sv-SE" sz="2000" dirty="0" smtClean="0"/>
              <a:t> </a:t>
            </a:r>
            <a:r>
              <a:rPr lang="sv-SE" sz="2000" dirty="0"/>
              <a:t>must be </a:t>
            </a:r>
            <a:r>
              <a:rPr lang="sv-SE" sz="2000" dirty="0" err="1"/>
              <a:t>applied</a:t>
            </a:r>
            <a:r>
              <a:rPr lang="sv-SE" sz="2000" dirty="0"/>
              <a:t> on </a:t>
            </a:r>
            <a:r>
              <a:rPr lang="sv-SE" sz="2000" dirty="0" err="1"/>
              <a:t>latest</a:t>
            </a:r>
            <a:r>
              <a:rPr lang="sv-SE" sz="2000" dirty="0"/>
              <a:t> version, not second-last, or </a:t>
            </a:r>
            <a:r>
              <a:rPr lang="sv-SE" sz="2000" dirty="0" err="1"/>
              <a:t>else</a:t>
            </a:r>
            <a:r>
              <a:rPr lang="sv-SE" sz="2000" dirty="0" smtClean="0"/>
              <a:t>.</a:t>
            </a:r>
          </a:p>
          <a:p>
            <a:pPr marL="342900" lvl="1" indent="-342900"/>
            <a:endParaRPr lang="sv-SE" sz="2000" dirty="0"/>
          </a:p>
          <a:p>
            <a:pPr marL="342900" lvl="1" indent="-342900"/>
            <a:r>
              <a:rPr lang="sv-SE" sz="2000" dirty="0" err="1" smtClean="0"/>
              <a:t>First</a:t>
            </a:r>
            <a:r>
              <a:rPr lang="sv-SE" sz="2000" dirty="0" smtClean="0"/>
              <a:t> </a:t>
            </a:r>
            <a:r>
              <a:rPr lang="sv-SE" sz="2000" dirty="0" err="1" smtClean="0"/>
              <a:t>un-install</a:t>
            </a:r>
            <a:r>
              <a:rPr lang="sv-SE" sz="2000" dirty="0" smtClean="0"/>
              <a:t> old installation (</a:t>
            </a:r>
            <a:r>
              <a:rPr lang="sv-SE" sz="2000" dirty="0" err="1" smtClean="0"/>
              <a:t>with</a:t>
            </a:r>
            <a:r>
              <a:rPr lang="sv-SE" sz="2000" dirty="0" smtClean="0"/>
              <a:t> provided script)</a:t>
            </a:r>
          </a:p>
          <a:p>
            <a:pPr marL="342900" lvl="1" indent="-342900"/>
            <a:r>
              <a:rPr lang="sv-SE" sz="2000" dirty="0" err="1" smtClean="0"/>
              <a:t>Then</a:t>
            </a:r>
            <a:r>
              <a:rPr lang="sv-SE" sz="2000" dirty="0" smtClean="0"/>
              <a:t> </a:t>
            </a:r>
            <a:r>
              <a:rPr lang="sv-SE" sz="2000" dirty="0" err="1" smtClean="0"/>
              <a:t>install</a:t>
            </a:r>
            <a:r>
              <a:rPr lang="sv-SE" sz="2000" dirty="0" smtClean="0"/>
              <a:t> the new </a:t>
            </a:r>
            <a:r>
              <a:rPr lang="sv-SE" sz="2000" dirty="0" err="1" smtClean="0"/>
              <a:t>one</a:t>
            </a:r>
            <a:r>
              <a:rPr lang="sv-SE" sz="2000" dirty="0" smtClean="0"/>
              <a:t> (</a:t>
            </a:r>
            <a:r>
              <a:rPr lang="sv-SE" sz="2000" dirty="0" err="1" smtClean="0"/>
              <a:t>with</a:t>
            </a:r>
            <a:r>
              <a:rPr lang="sv-SE" sz="2000" dirty="0" smtClean="0"/>
              <a:t> provided script)</a:t>
            </a:r>
            <a:endParaRPr lang="sv-SE" sz="2000" dirty="0"/>
          </a:p>
          <a:p>
            <a:pPr marL="0" indent="0">
              <a:buNone/>
            </a:pPr>
            <a:endParaRPr lang="sv-SE" sz="2000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42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135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More</a:t>
            </a:r>
            <a:r>
              <a:rPr lang="sv-SE" dirty="0" smtClean="0"/>
              <a:t> information: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For more info about installation, see:</a:t>
            </a:r>
          </a:p>
          <a:p>
            <a:pPr lvl="1"/>
            <a:r>
              <a:rPr lang="en-GB" sz="2000" dirty="0" smtClean="0"/>
              <a:t>Installation notes</a:t>
            </a:r>
          </a:p>
          <a:p>
            <a:pPr lvl="1"/>
            <a:r>
              <a:rPr lang="en-GB" sz="2000" dirty="0" smtClean="0"/>
              <a:t>Binary installation notes</a:t>
            </a:r>
          </a:p>
          <a:p>
            <a:pPr lvl="1"/>
            <a:r>
              <a:rPr lang="en-GB" sz="2000" dirty="0" smtClean="0"/>
              <a:t>User Manual, installation part</a:t>
            </a:r>
          </a:p>
          <a:p>
            <a:r>
              <a:rPr lang="en-GB" sz="2000" dirty="0" smtClean="0"/>
              <a:t>For more info about running, see:</a:t>
            </a:r>
          </a:p>
          <a:p>
            <a:pPr lvl="1"/>
            <a:r>
              <a:rPr lang="en-GB" sz="2000" dirty="0" smtClean="0"/>
              <a:t>User Manual, operations part</a:t>
            </a:r>
          </a:p>
          <a:p>
            <a:r>
              <a:rPr lang="en-GB" sz="2000" dirty="0" smtClean="0"/>
              <a:t>For more info about configurations see:</a:t>
            </a:r>
          </a:p>
          <a:p>
            <a:pPr lvl="1"/>
            <a:r>
              <a:rPr lang="en-GB" sz="2000" dirty="0" smtClean="0"/>
              <a:t>User Manuals, both parts</a:t>
            </a:r>
          </a:p>
          <a:p>
            <a:pPr lvl="1"/>
            <a:r>
              <a:rPr lang="en-GB" sz="2000" dirty="0" smtClean="0"/>
              <a:t>The configuration files them selves</a:t>
            </a:r>
          </a:p>
          <a:p>
            <a:pPr lvl="1"/>
            <a:r>
              <a:rPr lang="en-GB" sz="2000" dirty="0" smtClean="0"/>
              <a:t>Release notes, for news about configuration</a:t>
            </a:r>
            <a:endParaRPr lang="en-GB" sz="2000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43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450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238" y="2597745"/>
            <a:ext cx="7634287" cy="817563"/>
          </a:xfrm>
        </p:spPr>
        <p:txBody>
          <a:bodyPr/>
          <a:lstStyle/>
          <a:p>
            <a:pPr algn="ctr"/>
            <a:r>
              <a:rPr lang="sv-SE" sz="3600" dirty="0" err="1" smtClean="0"/>
              <a:t>Running</a:t>
            </a:r>
            <a:r>
              <a:rPr lang="sv-SE" sz="3600" dirty="0" smtClean="0"/>
              <a:t> PPS </a:t>
            </a:r>
            <a:r>
              <a:rPr lang="sv-SE" sz="3600" dirty="0" err="1" smtClean="0"/>
              <a:t>operationally</a:t>
            </a:r>
            <a:r>
              <a:rPr lang="sv-SE" sz="3600" dirty="0" smtClean="0"/>
              <a:t> </a:t>
            </a:r>
            <a:r>
              <a:rPr lang="sv-SE" sz="3600" dirty="0" err="1" smtClean="0"/>
              <a:t>with</a:t>
            </a:r>
            <a:r>
              <a:rPr lang="sv-SE" sz="3600" dirty="0" smtClean="0"/>
              <a:t> </a:t>
            </a:r>
            <a:r>
              <a:rPr lang="sv-SE" sz="3600" dirty="0" err="1" smtClean="0"/>
              <a:t>Pytroll</a:t>
            </a: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03976" y="3616326"/>
            <a:ext cx="7634287" cy="2355904"/>
          </a:xfrm>
        </p:spPr>
        <p:txBody>
          <a:bodyPr/>
          <a:lstStyle/>
          <a:p>
            <a:pPr marL="0" indent="0" algn="ctr">
              <a:buNone/>
            </a:pPr>
            <a:r>
              <a:rPr lang="sv-SE" sz="2000" dirty="0" smtClean="0"/>
              <a:t>A </a:t>
            </a:r>
            <a:r>
              <a:rPr lang="sv-SE" sz="2000" dirty="0" err="1" smtClean="0"/>
              <a:t>brief</a:t>
            </a:r>
            <a:r>
              <a:rPr lang="sv-SE" sz="2000" dirty="0" smtClean="0"/>
              <a:t> </a:t>
            </a:r>
            <a:r>
              <a:rPr lang="sv-SE" sz="2000" dirty="0" err="1" smtClean="0"/>
              <a:t>introduction</a:t>
            </a:r>
            <a:endParaRPr lang="sv-SE" sz="2000" dirty="0" smtClean="0"/>
          </a:p>
          <a:p>
            <a:pPr marL="0" indent="0">
              <a:buNone/>
            </a:pPr>
            <a:endParaRPr lang="sv-SE" sz="2000" dirty="0" smtClean="0"/>
          </a:p>
          <a:p>
            <a:pPr marL="0" indent="0">
              <a:buNone/>
            </a:pPr>
            <a:r>
              <a:rPr lang="sv-SE" sz="2000" dirty="0" err="1" smtClean="0"/>
              <a:t>You</a:t>
            </a:r>
            <a:r>
              <a:rPr lang="sv-SE" sz="2000" dirty="0" smtClean="0"/>
              <a:t> </a:t>
            </a:r>
            <a:r>
              <a:rPr lang="sv-SE" sz="2000" dirty="0" err="1" smtClean="0"/>
              <a:t>can</a:t>
            </a:r>
            <a:r>
              <a:rPr lang="sv-SE" sz="2000" dirty="0" smtClean="0"/>
              <a:t> </a:t>
            </a:r>
            <a:r>
              <a:rPr lang="sv-SE" sz="2000" dirty="0" err="1" smtClean="0"/>
              <a:t>use</a:t>
            </a:r>
            <a:r>
              <a:rPr lang="sv-SE" sz="2000" dirty="0" smtClean="0"/>
              <a:t> a </a:t>
            </a:r>
            <a:r>
              <a:rPr lang="sv-SE" sz="2000" dirty="0" err="1" smtClean="0"/>
              <a:t>scheduler</a:t>
            </a:r>
            <a:r>
              <a:rPr lang="sv-SE" sz="2000" dirty="0" smtClean="0"/>
              <a:t> </a:t>
            </a:r>
            <a:r>
              <a:rPr lang="sv-SE" sz="2000" dirty="0" err="1" smtClean="0"/>
              <a:t>of</a:t>
            </a:r>
            <a:r>
              <a:rPr lang="sv-SE" sz="2000" dirty="0" smtClean="0"/>
              <a:t> </a:t>
            </a:r>
            <a:r>
              <a:rPr lang="sv-SE" sz="2000" dirty="0" err="1" smtClean="0"/>
              <a:t>your</a:t>
            </a:r>
            <a:r>
              <a:rPr lang="sv-SE" sz="2000" dirty="0" smtClean="0"/>
              <a:t> </a:t>
            </a:r>
            <a:r>
              <a:rPr lang="sv-SE" sz="2000" dirty="0" err="1" smtClean="0"/>
              <a:t>own</a:t>
            </a:r>
            <a:r>
              <a:rPr lang="sv-SE" sz="2000" dirty="0" smtClean="0"/>
              <a:t> </a:t>
            </a:r>
            <a:r>
              <a:rPr lang="sv-SE" sz="2000" dirty="0" err="1" smtClean="0"/>
              <a:t>if</a:t>
            </a:r>
            <a:r>
              <a:rPr lang="sv-SE" sz="2000" dirty="0" smtClean="0"/>
              <a:t> </a:t>
            </a:r>
            <a:r>
              <a:rPr lang="sv-SE" sz="2000" dirty="0" err="1" smtClean="0"/>
              <a:t>you</a:t>
            </a:r>
            <a:r>
              <a:rPr lang="sv-SE" sz="2000" dirty="0" smtClean="0"/>
              <a:t> </a:t>
            </a:r>
            <a:r>
              <a:rPr lang="sv-SE" sz="2000" dirty="0" err="1" smtClean="0"/>
              <a:t>prefer</a:t>
            </a:r>
            <a:r>
              <a:rPr lang="sv-SE" sz="2000" dirty="0" smtClean="0"/>
              <a:t>, </a:t>
            </a:r>
            <a:r>
              <a:rPr lang="sv-SE" sz="2000" dirty="0" err="1" smtClean="0"/>
              <a:t>but</a:t>
            </a:r>
            <a:r>
              <a:rPr lang="sv-SE" sz="2000" dirty="0" smtClean="0"/>
              <a:t> </a:t>
            </a:r>
            <a:r>
              <a:rPr lang="sv-SE" sz="2000" dirty="0" err="1" smtClean="0"/>
              <a:t>Pytroll</a:t>
            </a:r>
            <a:r>
              <a:rPr lang="sv-SE" sz="2000" dirty="0" smtClean="0"/>
              <a:t> is a </a:t>
            </a:r>
            <a:r>
              <a:rPr lang="sv-SE" sz="2000" dirty="0" err="1" smtClean="0"/>
              <a:t>good</a:t>
            </a:r>
            <a:r>
              <a:rPr lang="sv-SE" sz="2000" dirty="0" smtClean="0"/>
              <a:t> option.</a:t>
            </a:r>
          </a:p>
          <a:p>
            <a:pPr marL="0" indent="0">
              <a:buNone/>
            </a:pPr>
            <a:r>
              <a:rPr lang="sv-SE" dirty="0"/>
              <a:t/>
            </a:r>
            <a:br>
              <a:rPr lang="sv-SE" dirty="0"/>
            </a:br>
            <a:r>
              <a:rPr lang="sv-SE" dirty="0"/>
              <a:t> </a:t>
            </a:r>
            <a:br>
              <a:rPr lang="sv-SE" dirty="0"/>
            </a:br>
            <a:r>
              <a:rPr lang="sv-SE" dirty="0"/>
              <a:t> 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44</a:t>
            </a:fld>
            <a:endParaRPr lang="sv-SE"/>
          </a:p>
        </p:txBody>
      </p:sp>
      <p:sp>
        <p:nvSpPr>
          <p:cNvPr id="6" name="textruta 5"/>
          <p:cNvSpPr txBox="1"/>
          <p:nvPr/>
        </p:nvSpPr>
        <p:spPr>
          <a:xfrm>
            <a:off x="5691385" y="5785929"/>
            <a:ext cx="26468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err="1" smtClean="0"/>
              <a:t>This</a:t>
            </a:r>
            <a:r>
              <a:rPr lang="sv-SE" dirty="0" smtClean="0"/>
              <a:t> part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help</a:t>
            </a:r>
            <a:r>
              <a:rPr lang="sv-SE" dirty="0" smtClean="0"/>
              <a:t> from:</a:t>
            </a:r>
          </a:p>
          <a:p>
            <a:r>
              <a:rPr lang="sv-SE" dirty="0" smtClean="0"/>
              <a:t>Adam Dybbroe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2869516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/>
            </a:r>
            <a:br>
              <a:rPr lang="sv-SE" b="1" dirty="0" smtClean="0"/>
            </a:br>
            <a:r>
              <a:rPr lang="sv-SE" b="1" dirty="0"/>
              <a:t/>
            </a:r>
            <a:br>
              <a:rPr lang="sv-SE" b="1" dirty="0"/>
            </a:br>
            <a:r>
              <a:rPr lang="sv-SE" b="1" dirty="0" smtClean="0"/>
              <a:t/>
            </a:r>
            <a:br>
              <a:rPr lang="sv-SE" b="1" dirty="0" smtClean="0"/>
            </a:br>
            <a:r>
              <a:rPr lang="sv-SE" b="1" dirty="0" smtClean="0"/>
              <a:t/>
            </a:r>
            <a:br>
              <a:rPr lang="sv-SE" b="1" dirty="0" smtClean="0"/>
            </a:br>
            <a:r>
              <a:rPr lang="sv-SE" b="1" dirty="0"/>
              <a:t/>
            </a:r>
            <a:br>
              <a:rPr lang="sv-SE" b="1" dirty="0"/>
            </a:br>
            <a:r>
              <a:rPr lang="sv-SE" b="1" dirty="0" err="1" smtClean="0"/>
              <a:t>Running</a:t>
            </a:r>
            <a:r>
              <a:rPr lang="sv-SE" b="1" dirty="0" smtClean="0"/>
              <a:t> </a:t>
            </a:r>
            <a:r>
              <a:rPr lang="sv-SE" b="1" dirty="0"/>
              <a:t>PPS </a:t>
            </a:r>
            <a:r>
              <a:rPr lang="sv-SE" b="1" dirty="0" err="1"/>
              <a:t>with</a:t>
            </a:r>
            <a:r>
              <a:rPr lang="sv-SE" b="1" dirty="0"/>
              <a:t> </a:t>
            </a:r>
            <a:r>
              <a:rPr lang="sv-SE" b="1" dirty="0" err="1" smtClean="0"/>
              <a:t>Pytroll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000" dirty="0"/>
              <a:t>Pytroll runner on Github:</a:t>
            </a:r>
          </a:p>
          <a:p>
            <a:pPr lvl="1"/>
            <a:r>
              <a:rPr lang="nb-NO" sz="2000" u="sng" dirty="0">
                <a:hlinkClick r:id="rId2"/>
              </a:rPr>
              <a:t>https://github.com/pytroll/pytroll-pps-runner.git</a:t>
            </a:r>
            <a:endParaRPr lang="nb-NO" sz="2000" dirty="0"/>
          </a:p>
          <a:p>
            <a:r>
              <a:rPr lang="nb-NO" sz="2000" dirty="0"/>
              <a:t>Using Posttroll for messaging</a:t>
            </a:r>
          </a:p>
          <a:p>
            <a:pPr marL="0" indent="0">
              <a:buNone/>
            </a:pPr>
            <a:r>
              <a:rPr lang="nb-NO" dirty="0"/>
              <a:t/>
            </a:r>
            <a:br>
              <a:rPr lang="nb-NO" dirty="0"/>
            </a:b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45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398547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 smtClean="0"/>
              <a:t>Pytroll-pps-runner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Listens to messages from the level-1 runners</a:t>
            </a:r>
          </a:p>
          <a:p>
            <a:r>
              <a:rPr lang="en-US" sz="2800" dirty="0"/>
              <a:t>Using threads</a:t>
            </a:r>
          </a:p>
          <a:p>
            <a:r>
              <a:rPr lang="en-US" sz="2800" dirty="0"/>
              <a:t>Make call to the PPS scripts</a:t>
            </a:r>
          </a:p>
          <a:p>
            <a:pPr lvl="1"/>
            <a:r>
              <a:rPr lang="en-US" sz="2000" dirty="0"/>
              <a:t>ppsRunAll.py</a:t>
            </a:r>
          </a:p>
          <a:p>
            <a:pPr lvl="1"/>
            <a:r>
              <a:rPr lang="en-US" sz="2000" dirty="0"/>
              <a:t>ppsCmaskProb.py</a:t>
            </a:r>
          </a:p>
          <a:p>
            <a:r>
              <a:rPr lang="en-US" sz="2800" dirty="0"/>
              <a:t>Send messages in the end using PPS post hook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46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52016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/>
              <a:t>Running</a:t>
            </a:r>
            <a:r>
              <a:rPr lang="sv-SE" b="1" dirty="0"/>
              <a:t> PPS </a:t>
            </a:r>
            <a:r>
              <a:rPr lang="sv-SE" b="1" dirty="0" err="1"/>
              <a:t>with</a:t>
            </a:r>
            <a:r>
              <a:rPr lang="sv-SE" b="1" dirty="0"/>
              <a:t> </a:t>
            </a:r>
            <a:r>
              <a:rPr lang="sv-SE" b="1" dirty="0" err="1" smtClean="0"/>
              <a:t>Pytrol</a:t>
            </a:r>
            <a:r>
              <a:rPr lang="sv-SE" dirty="0" err="1" smtClean="0"/>
              <a:t>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PPS runs on VIIRS segments as they are finished</a:t>
            </a:r>
          </a:p>
          <a:p>
            <a:r>
              <a:rPr lang="en-US" sz="2800" dirty="0"/>
              <a:t>Collecting the PPS granules in the end (when enough data on your area of interest has been processed)</a:t>
            </a:r>
          </a:p>
          <a:p>
            <a:pPr lvl="1"/>
            <a:r>
              <a:rPr lang="en-US" sz="2000" dirty="0"/>
              <a:t>Using </a:t>
            </a:r>
            <a:r>
              <a:rPr lang="en-US" sz="2000" dirty="0" err="1"/>
              <a:t>Pytroll</a:t>
            </a:r>
            <a:r>
              <a:rPr lang="en-US" sz="2000" dirty="0"/>
              <a:t>-collectors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47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474583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/>
              <a:t>Running</a:t>
            </a:r>
            <a:r>
              <a:rPr lang="sv-SE" b="1" dirty="0"/>
              <a:t> PPS </a:t>
            </a:r>
            <a:r>
              <a:rPr lang="sv-SE" b="1" dirty="0" err="1"/>
              <a:t>with</a:t>
            </a:r>
            <a:r>
              <a:rPr lang="sv-SE" b="1" dirty="0"/>
              <a:t> </a:t>
            </a:r>
            <a:r>
              <a:rPr lang="sv-SE" b="1" dirty="0" err="1" smtClean="0"/>
              <a:t>Pytroll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Making cloud product imagery (</a:t>
            </a:r>
            <a:r>
              <a:rPr lang="en-US" sz="2800" dirty="0" err="1"/>
              <a:t>png</a:t>
            </a:r>
            <a:r>
              <a:rPr lang="en-US" sz="2800" dirty="0"/>
              <a:t>, </a:t>
            </a:r>
            <a:r>
              <a:rPr lang="en-US" sz="2800" dirty="0" err="1"/>
              <a:t>GeoTIFF</a:t>
            </a:r>
            <a:r>
              <a:rPr lang="en-US" sz="2800" dirty="0"/>
              <a:t>, </a:t>
            </a:r>
            <a:r>
              <a:rPr lang="en-US" sz="2800" dirty="0" err="1"/>
              <a:t>netCDF</a:t>
            </a:r>
            <a:r>
              <a:rPr lang="en-US" sz="2800" dirty="0"/>
              <a:t>) output on areas of interest</a:t>
            </a:r>
          </a:p>
          <a:p>
            <a:pPr lvl="1"/>
            <a:r>
              <a:rPr lang="en-US" sz="2000" dirty="0"/>
              <a:t>Using </a:t>
            </a:r>
            <a:r>
              <a:rPr lang="en-US" sz="2000" dirty="0" err="1"/>
              <a:t>Satpy</a:t>
            </a:r>
            <a:r>
              <a:rPr lang="en-US" sz="2000" dirty="0"/>
              <a:t> (and </a:t>
            </a:r>
            <a:r>
              <a:rPr lang="en-US" sz="2000" dirty="0" err="1"/>
              <a:t>Pyresample</a:t>
            </a:r>
            <a:r>
              <a:rPr lang="en-US" sz="2000" dirty="0"/>
              <a:t>, </a:t>
            </a:r>
            <a:r>
              <a:rPr lang="en-US" sz="2000" dirty="0" err="1"/>
              <a:t>etc</a:t>
            </a:r>
            <a:r>
              <a:rPr lang="en-US" sz="2000" dirty="0" smtClean="0"/>
              <a:t>)</a:t>
            </a:r>
            <a:r>
              <a:rPr lang="en-US" dirty="0"/>
              <a:t/>
            </a:r>
            <a:br>
              <a:rPr lang="en-US" dirty="0"/>
            </a:b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48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18390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/>
              <a:t>Running</a:t>
            </a:r>
            <a:r>
              <a:rPr lang="sv-SE" b="1" dirty="0"/>
              <a:t> PPS </a:t>
            </a:r>
            <a:r>
              <a:rPr lang="sv-SE" b="1" dirty="0" err="1" smtClean="0"/>
              <a:t>with</a:t>
            </a:r>
            <a:r>
              <a:rPr lang="sv-SE" b="1" dirty="0" smtClean="0"/>
              <a:t> </a:t>
            </a:r>
            <a:r>
              <a:rPr lang="sv-SE" b="1" dirty="0" err="1" smtClean="0"/>
              <a:t>Pytroll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Flow - VIIRS: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Get level-1 data: </a:t>
            </a:r>
            <a:r>
              <a:rPr lang="en-US" sz="2000" dirty="0" err="1" smtClean="0"/>
              <a:t>move_it_client_sdr</a:t>
            </a: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Run </a:t>
            </a:r>
            <a:r>
              <a:rPr lang="en-US" sz="2000" dirty="0"/>
              <a:t>PPS: </a:t>
            </a:r>
            <a:r>
              <a:rPr lang="en-US" sz="2000" dirty="0" smtClean="0"/>
              <a:t>pps2018_runner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Collect/gather </a:t>
            </a:r>
            <a:r>
              <a:rPr lang="en-US" sz="2000" dirty="0"/>
              <a:t>all PPS results on several segments into one set covering the area of interest: </a:t>
            </a:r>
            <a:r>
              <a:rPr lang="en-US" sz="2000" dirty="0" err="1"/>
              <a:t>pps_viirs_gatherer</a:t>
            </a:r>
            <a:r>
              <a:rPr lang="en-US" dirty="0"/>
              <a:t/>
            </a:r>
            <a:br>
              <a:rPr lang="en-US" dirty="0"/>
            </a:br>
            <a:endParaRPr lang="sv-SE" dirty="0"/>
          </a:p>
        </p:txBody>
      </p:sp>
      <p:pic>
        <p:nvPicPr>
          <p:cNvPr id="8" name="Platshållare för innehåll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4467" y="1775240"/>
            <a:ext cx="4795978" cy="4887438"/>
          </a:xfrm>
        </p:spPr>
      </p:pic>
      <p:sp>
        <p:nvSpPr>
          <p:cNvPr id="5" name="Platshållare för sidfo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0567B01-7F18-422B-9401-A833AD048036}" type="slidenum">
              <a:rPr lang="sv-SE" smtClean="0"/>
              <a:pPr>
                <a:defRPr/>
              </a:pPr>
              <a:t>49</a:t>
            </a:fld>
            <a:endParaRPr lang="sv-SE"/>
          </a:p>
        </p:txBody>
      </p:sp>
      <p:sp>
        <p:nvSpPr>
          <p:cNvPr id="9" name="Rektangel 8"/>
          <p:cNvSpPr/>
          <p:nvPr/>
        </p:nvSpPr>
        <p:spPr>
          <a:xfrm>
            <a:off x="4438650" y="3933825"/>
            <a:ext cx="4229100" cy="628650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/>
          <p:cNvSpPr/>
          <p:nvPr/>
        </p:nvSpPr>
        <p:spPr>
          <a:xfrm>
            <a:off x="4438650" y="5724525"/>
            <a:ext cx="4229100" cy="171450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/>
          <p:cNvSpPr/>
          <p:nvPr/>
        </p:nvSpPr>
        <p:spPr>
          <a:xfrm>
            <a:off x="4448175" y="5257800"/>
            <a:ext cx="4229100" cy="1714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4971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What</a:t>
            </a:r>
            <a:r>
              <a:rPr lang="sv-SE" dirty="0" smtClean="0"/>
              <a:t> </a:t>
            </a:r>
            <a:r>
              <a:rPr lang="sv-SE" dirty="0" err="1" smtClean="0"/>
              <a:t>are</a:t>
            </a:r>
            <a:r>
              <a:rPr lang="sv-SE" dirty="0" smtClean="0"/>
              <a:t> </a:t>
            </a:r>
            <a:r>
              <a:rPr lang="sv-SE" dirty="0" err="1" smtClean="0"/>
              <a:t>your</a:t>
            </a:r>
            <a:r>
              <a:rPr lang="sv-SE" dirty="0" smtClean="0"/>
              <a:t> plans for installation?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618915" y="1995055"/>
            <a:ext cx="4877079" cy="4213658"/>
          </a:xfrm>
        </p:spPr>
        <p:txBody>
          <a:bodyPr/>
          <a:lstStyle/>
          <a:p>
            <a:r>
              <a:rPr lang="sv-SE" sz="2000" dirty="0" smtClean="0"/>
              <a:t>I </a:t>
            </a:r>
            <a:r>
              <a:rPr lang="sv-SE" sz="2000" dirty="0" err="1" smtClean="0"/>
              <a:t>will</a:t>
            </a:r>
            <a:r>
              <a:rPr lang="sv-SE" sz="2000" dirty="0" smtClean="0"/>
              <a:t> </a:t>
            </a:r>
            <a:r>
              <a:rPr lang="sv-SE" sz="2000" dirty="0" err="1" smtClean="0"/>
              <a:t>install</a:t>
            </a:r>
            <a:r>
              <a:rPr lang="sv-SE" sz="2000" dirty="0" smtClean="0"/>
              <a:t> PPS </a:t>
            </a:r>
            <a:r>
              <a:rPr lang="sv-SE" sz="2000" dirty="0" err="1" smtClean="0"/>
              <a:t>using</a:t>
            </a:r>
            <a:r>
              <a:rPr lang="sv-SE" sz="2000" dirty="0" smtClean="0"/>
              <a:t> source </a:t>
            </a:r>
            <a:r>
              <a:rPr lang="sv-SE" sz="2000" dirty="0" err="1" smtClean="0"/>
              <a:t>code</a:t>
            </a:r>
            <a:endParaRPr lang="sv-SE" sz="2000" dirty="0" smtClean="0"/>
          </a:p>
          <a:p>
            <a:endParaRPr lang="sv-SE" sz="2000" dirty="0" smtClean="0"/>
          </a:p>
          <a:p>
            <a:endParaRPr lang="sv-SE" sz="2000" dirty="0" smtClean="0"/>
          </a:p>
          <a:p>
            <a:r>
              <a:rPr lang="sv-SE" sz="2000" dirty="0" smtClean="0"/>
              <a:t>I </a:t>
            </a:r>
            <a:r>
              <a:rPr lang="sv-SE" sz="2000" dirty="0" err="1" smtClean="0"/>
              <a:t>will</a:t>
            </a:r>
            <a:r>
              <a:rPr lang="sv-SE" sz="2000" dirty="0" smtClean="0"/>
              <a:t> </a:t>
            </a:r>
            <a:r>
              <a:rPr lang="sv-SE" sz="2000" dirty="0" err="1" smtClean="0"/>
              <a:t>install</a:t>
            </a:r>
            <a:r>
              <a:rPr lang="sv-SE" sz="2000" dirty="0" smtClean="0"/>
              <a:t> PPS </a:t>
            </a:r>
            <a:r>
              <a:rPr lang="sv-SE" sz="2000" dirty="0" err="1" smtClean="0"/>
              <a:t>using</a:t>
            </a:r>
            <a:r>
              <a:rPr lang="sv-SE" sz="2000" dirty="0" smtClean="0"/>
              <a:t> </a:t>
            </a:r>
            <a:r>
              <a:rPr lang="sv-SE" sz="2000" dirty="0" err="1" smtClean="0"/>
              <a:t>binaries</a:t>
            </a:r>
            <a:endParaRPr lang="sv-SE" sz="2000" dirty="0" smtClean="0"/>
          </a:p>
          <a:p>
            <a:endParaRPr lang="sv-SE" sz="2000" dirty="0" smtClean="0"/>
          </a:p>
          <a:p>
            <a:endParaRPr lang="sv-SE" sz="2000" dirty="0" smtClean="0"/>
          </a:p>
          <a:p>
            <a:r>
              <a:rPr lang="sv-SE" sz="2000" dirty="0" smtClean="0"/>
              <a:t>I do not </a:t>
            </a:r>
            <a:r>
              <a:rPr lang="sv-SE" sz="2000" dirty="0" err="1" smtClean="0"/>
              <a:t>know</a:t>
            </a:r>
            <a:r>
              <a:rPr lang="sv-SE" sz="2000" dirty="0" smtClean="0"/>
              <a:t> </a:t>
            </a:r>
            <a:r>
              <a:rPr lang="sv-SE" sz="2000" dirty="0" err="1" smtClean="0"/>
              <a:t>yet</a:t>
            </a:r>
            <a:endParaRPr lang="sv-SE" sz="2000" dirty="0" smtClean="0"/>
          </a:p>
          <a:p>
            <a:endParaRPr lang="sv-SE" sz="2000" dirty="0" smtClean="0"/>
          </a:p>
          <a:p>
            <a:endParaRPr lang="sv-SE" sz="2000" dirty="0" smtClean="0"/>
          </a:p>
          <a:p>
            <a:pPr marL="0" indent="0">
              <a:buNone/>
            </a:pPr>
            <a:endParaRPr lang="sv-SE" sz="2000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5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800447" y="1734670"/>
            <a:ext cx="2622177" cy="887505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/>
          <p:cNvSpPr/>
          <p:nvPr/>
        </p:nvSpPr>
        <p:spPr>
          <a:xfrm>
            <a:off x="804930" y="2841807"/>
            <a:ext cx="2622177" cy="887505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/>
          <p:cNvSpPr/>
          <p:nvPr/>
        </p:nvSpPr>
        <p:spPr>
          <a:xfrm>
            <a:off x="795966" y="3948944"/>
            <a:ext cx="2622177" cy="887505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22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/>
              <a:t>Running</a:t>
            </a:r>
            <a:r>
              <a:rPr lang="sv-SE" b="1" dirty="0"/>
              <a:t> PPS </a:t>
            </a:r>
            <a:r>
              <a:rPr lang="sv-SE" b="1" dirty="0" err="1" smtClean="0"/>
              <a:t>with</a:t>
            </a:r>
            <a:r>
              <a:rPr lang="sv-SE" b="1" dirty="0" smtClean="0"/>
              <a:t> </a:t>
            </a:r>
            <a:r>
              <a:rPr lang="sv-SE" b="1" dirty="0" err="1" smtClean="0"/>
              <a:t>Pytroll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Flow - VIIRS: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Get level-1 data: </a:t>
            </a:r>
            <a:r>
              <a:rPr lang="en-US" sz="2000" dirty="0" err="1" smtClean="0"/>
              <a:t>move_it_client_sdr</a:t>
            </a: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Run </a:t>
            </a:r>
            <a:r>
              <a:rPr lang="en-US" sz="2000" dirty="0"/>
              <a:t>PPS: </a:t>
            </a:r>
            <a:r>
              <a:rPr lang="en-US" sz="2000" dirty="0" smtClean="0"/>
              <a:t>pps2018_runner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Collect/gather </a:t>
            </a:r>
            <a:r>
              <a:rPr lang="en-US" sz="2000" dirty="0"/>
              <a:t>all PPS results on several segments into one set covering the area of interest: </a:t>
            </a:r>
            <a:r>
              <a:rPr lang="en-US" sz="2000" dirty="0" err="1" smtClean="0"/>
              <a:t>pps_viirs_gatherer</a:t>
            </a: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Remap </a:t>
            </a:r>
            <a:r>
              <a:rPr lang="en-US" sz="2000" dirty="0"/>
              <a:t>and make imagery: </a:t>
            </a:r>
            <a:r>
              <a:rPr lang="en-US" sz="2000" dirty="0" err="1"/>
              <a:t>pps_imagery</a:t>
            </a:r>
            <a:r>
              <a:rPr lang="en-US" dirty="0"/>
              <a:t/>
            </a:r>
            <a:br>
              <a:rPr lang="en-US" dirty="0"/>
            </a:br>
            <a:endParaRPr lang="sv-SE" dirty="0"/>
          </a:p>
        </p:txBody>
      </p:sp>
      <p:pic>
        <p:nvPicPr>
          <p:cNvPr id="8" name="Platshållare för innehåll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4467" y="1775240"/>
            <a:ext cx="4795978" cy="4887438"/>
          </a:xfrm>
        </p:spPr>
      </p:pic>
      <p:sp>
        <p:nvSpPr>
          <p:cNvPr id="5" name="Platshållare för sidfo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0567B01-7F18-422B-9401-A833AD048036}" type="slidenum">
              <a:rPr lang="sv-SE" smtClean="0"/>
              <a:pPr>
                <a:defRPr/>
              </a:pPr>
              <a:t>50</a:t>
            </a:fld>
            <a:endParaRPr lang="sv-SE"/>
          </a:p>
        </p:txBody>
      </p:sp>
      <p:sp>
        <p:nvSpPr>
          <p:cNvPr id="9" name="Rektangel 8"/>
          <p:cNvSpPr/>
          <p:nvPr/>
        </p:nvSpPr>
        <p:spPr>
          <a:xfrm>
            <a:off x="4438650" y="3933825"/>
            <a:ext cx="4229100" cy="628650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/>
          <p:cNvSpPr/>
          <p:nvPr/>
        </p:nvSpPr>
        <p:spPr>
          <a:xfrm>
            <a:off x="4438650" y="5724525"/>
            <a:ext cx="4229100" cy="171450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/>
          <p:cNvSpPr/>
          <p:nvPr/>
        </p:nvSpPr>
        <p:spPr>
          <a:xfrm>
            <a:off x="4448175" y="5257800"/>
            <a:ext cx="4229100" cy="17145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/>
          <p:cNvSpPr/>
          <p:nvPr/>
        </p:nvSpPr>
        <p:spPr>
          <a:xfrm>
            <a:off x="4448175" y="5572125"/>
            <a:ext cx="4229100" cy="171450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005847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/>
              <a:t>Running</a:t>
            </a:r>
            <a:r>
              <a:rPr lang="sv-SE" b="1" dirty="0"/>
              <a:t> PPS </a:t>
            </a:r>
            <a:r>
              <a:rPr lang="sv-SE" b="1" dirty="0" err="1"/>
              <a:t>with</a:t>
            </a:r>
            <a:r>
              <a:rPr lang="sv-SE" b="1" dirty="0"/>
              <a:t> </a:t>
            </a:r>
            <a:r>
              <a:rPr lang="sv-SE" b="1" dirty="0" err="1" smtClean="0"/>
              <a:t>Pytroll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Don’t hesitate to get in contact with the </a:t>
            </a:r>
            <a:r>
              <a:rPr lang="en-US" sz="2800" dirty="0" err="1"/>
              <a:t>Pytroll</a:t>
            </a:r>
            <a:r>
              <a:rPr lang="en-US" sz="2800" dirty="0"/>
              <a:t> community:</a:t>
            </a:r>
          </a:p>
          <a:p>
            <a:pPr lvl="1"/>
            <a:r>
              <a:rPr lang="en-US" sz="2800" dirty="0"/>
              <a:t>Pytroll.org</a:t>
            </a:r>
          </a:p>
          <a:p>
            <a:pPr lvl="1"/>
            <a:r>
              <a:rPr lang="en-US" sz="2800" dirty="0" err="1"/>
              <a:t>Pytroll</a:t>
            </a:r>
            <a:r>
              <a:rPr lang="en-US" sz="2800" dirty="0"/>
              <a:t>-slack (get automatic invitation via home page)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51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544955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238" y="1409700"/>
            <a:ext cx="7634287" cy="817563"/>
          </a:xfrm>
        </p:spPr>
        <p:txBody>
          <a:bodyPr/>
          <a:lstStyle/>
          <a:p>
            <a:r>
              <a:rPr lang="sv-SE" dirty="0" err="1" smtClean="0"/>
              <a:t>Are</a:t>
            </a:r>
            <a:r>
              <a:rPr lang="sv-SE" dirty="0" smtClean="0"/>
              <a:t> </a:t>
            </a:r>
            <a:r>
              <a:rPr lang="sv-SE" dirty="0" err="1" smtClean="0"/>
              <a:t>you</a:t>
            </a:r>
            <a:r>
              <a:rPr lang="sv-SE" dirty="0" smtClean="0"/>
              <a:t> </a:t>
            </a:r>
            <a:r>
              <a:rPr lang="sv-SE" dirty="0" err="1" smtClean="0"/>
              <a:t>interested</a:t>
            </a:r>
            <a:r>
              <a:rPr lang="sv-SE" dirty="0" smtClean="0"/>
              <a:t> in </a:t>
            </a:r>
            <a:r>
              <a:rPr lang="sv-SE" dirty="0" err="1" smtClean="0"/>
              <a:t>another</a:t>
            </a:r>
            <a:r>
              <a:rPr lang="sv-SE" dirty="0" smtClean="0"/>
              <a:t> online session </a:t>
            </a:r>
            <a:r>
              <a:rPr lang="sv-SE" dirty="0" err="1" smtClean="0"/>
              <a:t>about</a:t>
            </a:r>
            <a:r>
              <a:rPr lang="sv-SE" dirty="0" smtClean="0"/>
              <a:t> </a:t>
            </a:r>
            <a:r>
              <a:rPr lang="sv-SE" dirty="0" err="1" smtClean="0"/>
              <a:t>running</a:t>
            </a:r>
            <a:r>
              <a:rPr lang="sv-SE" dirty="0" smtClean="0"/>
              <a:t> PPS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Pytroll</a:t>
            </a:r>
            <a:r>
              <a:rPr lang="sv-SE" dirty="0" smtClean="0"/>
              <a:t>?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1B99D5-E59A-444C-BD10-52EA5CDCFCF6}" type="slidenum">
              <a:rPr lang="sv-SE" smtClean="0"/>
              <a:pPr>
                <a:defRPr/>
              </a:pPr>
              <a:t>52</a:t>
            </a:fld>
            <a:endParaRPr lang="sv-SE"/>
          </a:p>
        </p:txBody>
      </p:sp>
      <p:sp>
        <p:nvSpPr>
          <p:cNvPr id="9" name="Rektangel 8"/>
          <p:cNvSpPr/>
          <p:nvPr/>
        </p:nvSpPr>
        <p:spPr>
          <a:xfrm>
            <a:off x="1591022" y="2686915"/>
            <a:ext cx="2622177" cy="1372719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textruta 9"/>
          <p:cNvSpPr txBox="1"/>
          <p:nvPr/>
        </p:nvSpPr>
        <p:spPr>
          <a:xfrm>
            <a:off x="4430856" y="2555191"/>
            <a:ext cx="191192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3200" dirty="0" smtClean="0"/>
          </a:p>
          <a:p>
            <a:pPr>
              <a:lnSpc>
                <a:spcPct val="150000"/>
              </a:lnSpc>
            </a:pPr>
            <a:r>
              <a:rPr lang="en-GB" sz="3200" dirty="0" smtClean="0"/>
              <a:t>Yes</a:t>
            </a:r>
          </a:p>
          <a:p>
            <a:pPr>
              <a:lnSpc>
                <a:spcPct val="150000"/>
              </a:lnSpc>
            </a:pPr>
            <a:endParaRPr lang="en-GB" sz="3200" dirty="0" smtClean="0"/>
          </a:p>
          <a:p>
            <a:pPr>
              <a:lnSpc>
                <a:spcPct val="150000"/>
              </a:lnSpc>
            </a:pPr>
            <a:r>
              <a:rPr lang="en-GB" sz="3200" dirty="0" smtClean="0"/>
              <a:t>No</a:t>
            </a:r>
            <a:endParaRPr lang="en-GB" sz="3200" dirty="0" smtClean="0"/>
          </a:p>
        </p:txBody>
      </p:sp>
      <p:sp>
        <p:nvSpPr>
          <p:cNvPr id="11" name="Rektangel 10"/>
          <p:cNvSpPr/>
          <p:nvPr/>
        </p:nvSpPr>
        <p:spPr>
          <a:xfrm>
            <a:off x="1591017" y="4238670"/>
            <a:ext cx="2622177" cy="1372719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947031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238" y="1980119"/>
            <a:ext cx="7634287" cy="817563"/>
          </a:xfrm>
        </p:spPr>
        <p:txBody>
          <a:bodyPr/>
          <a:lstStyle/>
          <a:p>
            <a:pPr algn="ctr"/>
            <a:r>
              <a:rPr lang="sv-SE" dirty="0" err="1" smtClean="0"/>
              <a:t>Any</a:t>
            </a:r>
            <a:r>
              <a:rPr lang="sv-SE" dirty="0" smtClean="0"/>
              <a:t> </a:t>
            </a:r>
            <a:r>
              <a:rPr lang="sv-SE" dirty="0" err="1" smtClean="0"/>
              <a:t>questions</a:t>
            </a:r>
            <a:r>
              <a:rPr lang="sv-SE" dirty="0" smtClean="0"/>
              <a:t>?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79CAD83-103D-4CE9-928B-52F863B1BC49}" type="slidenum">
              <a:rPr lang="sv-SE" smtClean="0"/>
              <a:pPr>
                <a:defRPr/>
              </a:pPr>
              <a:t>53</a:t>
            </a:fld>
            <a:endParaRPr lang="sv-SE"/>
          </a:p>
        </p:txBody>
      </p:sp>
      <p:sp>
        <p:nvSpPr>
          <p:cNvPr id="5" name="textruta 4"/>
          <p:cNvSpPr txBox="1"/>
          <p:nvPr/>
        </p:nvSpPr>
        <p:spPr>
          <a:xfrm>
            <a:off x="5539154" y="6137031"/>
            <a:ext cx="2752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Sara.Hornquist@smhi.se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7960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Grp="1" noChangeArrowheads="1"/>
          </p:cNvSpPr>
          <p:nvPr>
            <p:ph type="title"/>
          </p:nvPr>
        </p:nvSpPr>
        <p:spPr>
          <a:xfrm>
            <a:off x="757238" y="828675"/>
            <a:ext cx="3640101" cy="817563"/>
          </a:xfrm>
        </p:spPr>
        <p:txBody>
          <a:bodyPr/>
          <a:lstStyle/>
          <a:p>
            <a:r>
              <a:rPr lang="sv-SE" dirty="0" err="1" smtClean="0"/>
              <a:t>Why</a:t>
            </a:r>
            <a:r>
              <a:rPr lang="sv-SE" dirty="0" smtClean="0"/>
              <a:t> </a:t>
            </a:r>
            <a:r>
              <a:rPr lang="sv-SE" dirty="0" err="1" smtClean="0"/>
              <a:t>installing</a:t>
            </a:r>
            <a:r>
              <a:rPr lang="sv-SE" dirty="0" smtClean="0"/>
              <a:t> from </a:t>
            </a:r>
            <a:r>
              <a:rPr lang="sv-SE" dirty="0" err="1" smtClean="0"/>
              <a:t>binaries</a:t>
            </a:r>
            <a:r>
              <a:rPr lang="sv-SE" dirty="0" smtClean="0"/>
              <a:t>?</a:t>
            </a:r>
          </a:p>
        </p:txBody>
      </p:sp>
      <p:sp>
        <p:nvSpPr>
          <p:cNvPr id="72709" name="Rectangle 5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000" dirty="0"/>
              <a:t>Simplest way of </a:t>
            </a:r>
            <a:r>
              <a:rPr lang="en-US" sz="2000" dirty="0" smtClean="0"/>
              <a:t>installation, just a few commands</a:t>
            </a:r>
            <a:endParaRPr lang="en-US" sz="2000" dirty="0"/>
          </a:p>
          <a:p>
            <a:r>
              <a:rPr lang="en-US" sz="2000" dirty="0"/>
              <a:t>All third party </a:t>
            </a:r>
            <a:r>
              <a:rPr lang="en-US" sz="2000" dirty="0" smtClean="0"/>
              <a:t>software are either included or automatically </a:t>
            </a:r>
            <a:r>
              <a:rPr lang="en-US" sz="2000" dirty="0"/>
              <a:t>fetched via pip</a:t>
            </a:r>
          </a:p>
          <a:p>
            <a:r>
              <a:rPr lang="en-US" sz="2000" dirty="0"/>
              <a:t>All PPS code included</a:t>
            </a:r>
          </a:p>
          <a:p>
            <a:r>
              <a:rPr lang="en-US" sz="2000" dirty="0"/>
              <a:t>Binaries available for:</a:t>
            </a:r>
          </a:p>
          <a:p>
            <a:pPr lvl="1"/>
            <a:r>
              <a:rPr lang="en-US" sz="2000" dirty="0"/>
              <a:t>CentOS/RHEL 7.5</a:t>
            </a:r>
          </a:p>
          <a:p>
            <a:pPr lvl="1"/>
            <a:r>
              <a:rPr lang="en-US" sz="2000" dirty="0"/>
              <a:t>Ubuntu </a:t>
            </a:r>
            <a:r>
              <a:rPr lang="en-US" sz="2000" dirty="0" smtClean="0"/>
              <a:t>16.04</a:t>
            </a:r>
          </a:p>
          <a:p>
            <a:endParaRPr lang="sv-SE" sz="1400" dirty="0" smtClean="0"/>
          </a:p>
        </p:txBody>
      </p:sp>
      <p:sp>
        <p:nvSpPr>
          <p:cNvPr id="72710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en-GB" sz="2000" dirty="0" smtClean="0"/>
              <a:t>You use a Linux distribution where no binary is available</a:t>
            </a:r>
          </a:p>
          <a:p>
            <a:r>
              <a:rPr lang="en-GB" sz="2000" dirty="0" smtClean="0"/>
              <a:t>You </a:t>
            </a:r>
            <a:r>
              <a:rPr lang="en-GB" sz="2000" dirty="0"/>
              <a:t>can use already existing third party </a:t>
            </a:r>
            <a:r>
              <a:rPr lang="en-GB" sz="2000" dirty="0" err="1"/>
              <a:t>s.w.</a:t>
            </a:r>
            <a:endParaRPr lang="en-GB" sz="2000" dirty="0"/>
          </a:p>
          <a:p>
            <a:r>
              <a:rPr lang="en-GB" sz="2000" dirty="0"/>
              <a:t>You can make more settings your way</a:t>
            </a:r>
          </a:p>
          <a:p>
            <a:r>
              <a:rPr lang="en-GB" sz="2000" dirty="0"/>
              <a:t>Root access is not </a:t>
            </a:r>
            <a:r>
              <a:rPr lang="en-GB" sz="2000" dirty="0" smtClean="0"/>
              <a:t>necessary</a:t>
            </a:r>
            <a:endParaRPr lang="en-GB" sz="2000" dirty="0"/>
          </a:p>
          <a:p>
            <a:r>
              <a:rPr lang="en-GB" sz="2000" dirty="0"/>
              <a:t>All patches are available as source code</a:t>
            </a:r>
          </a:p>
          <a:p>
            <a:endParaRPr lang="sv-SE" sz="1400" dirty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A494C03C-BDF8-4837-8318-F6E1CAA53F46}" type="slidenum">
              <a:rPr lang="sv-SE"/>
              <a:pPr>
                <a:defRPr/>
              </a:pPr>
              <a:t>6</a:t>
            </a:fld>
            <a:endParaRPr lang="sv-SE"/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4567182" y="826965"/>
            <a:ext cx="3640101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 Black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 Black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 Black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 Black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 Black" pitchFamily="34" charset="0"/>
              </a:defRPr>
            </a:lvl9pPr>
          </a:lstStyle>
          <a:p>
            <a:r>
              <a:rPr lang="sv-SE" kern="0" dirty="0" err="1" smtClean="0"/>
              <a:t>Why</a:t>
            </a:r>
            <a:r>
              <a:rPr lang="sv-SE" kern="0" dirty="0" smtClean="0"/>
              <a:t> </a:t>
            </a:r>
            <a:r>
              <a:rPr lang="sv-SE" kern="0" dirty="0" err="1" smtClean="0"/>
              <a:t>installing</a:t>
            </a:r>
            <a:r>
              <a:rPr lang="sv-SE" kern="0" dirty="0" smtClean="0"/>
              <a:t> from source </a:t>
            </a:r>
            <a:r>
              <a:rPr lang="sv-SE" kern="0" dirty="0" err="1" smtClean="0"/>
              <a:t>code</a:t>
            </a:r>
            <a:r>
              <a:rPr lang="sv-SE" kern="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7404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Binaries available</a:t>
            </a:r>
          </a:p>
        </p:txBody>
      </p:sp>
      <p:sp>
        <p:nvSpPr>
          <p:cNvPr id="7783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b="1" dirty="0" smtClean="0"/>
              <a:t>These are currently available:</a:t>
            </a:r>
          </a:p>
          <a:p>
            <a:r>
              <a:rPr lang="en-GB" sz="2000" b="1" dirty="0" smtClean="0"/>
              <a:t>CentOS/RHEL 7.5</a:t>
            </a:r>
          </a:p>
          <a:p>
            <a:r>
              <a:rPr lang="en-GB" sz="2000" b="1" dirty="0" smtClean="0"/>
              <a:t>Ubuntu 16.04</a:t>
            </a:r>
          </a:p>
          <a:p>
            <a:endParaRPr lang="en-GB" sz="2000" b="1" dirty="0" smtClean="0"/>
          </a:p>
          <a:p>
            <a:pPr marL="0" indent="0">
              <a:buNone/>
            </a:pPr>
            <a:r>
              <a:rPr lang="en-GB" sz="2000" b="1" dirty="0" smtClean="0"/>
              <a:t>Other needs:</a:t>
            </a:r>
          </a:p>
          <a:p>
            <a:r>
              <a:rPr lang="en-GB" sz="2000" b="1" dirty="0" smtClean="0"/>
              <a:t>Other (newer)</a:t>
            </a:r>
            <a:r>
              <a:rPr lang="en-US" sz="2000" b="1" dirty="0"/>
              <a:t> versions can be considered if </a:t>
            </a:r>
            <a:r>
              <a:rPr lang="en-US" sz="2000" b="1" dirty="0" smtClean="0"/>
              <a:t>requested</a:t>
            </a:r>
          </a:p>
          <a:p>
            <a:r>
              <a:rPr lang="en-US" sz="2000" b="1" dirty="0" err="1" smtClean="0"/>
              <a:t>openSUSE</a:t>
            </a:r>
            <a:r>
              <a:rPr lang="en-US" sz="2000" b="1" dirty="0" smtClean="0"/>
              <a:t> can be considered if requested</a:t>
            </a:r>
            <a:endParaRPr lang="en-GB" sz="2000" b="1" dirty="0" smtClean="0"/>
          </a:p>
          <a:p>
            <a:endParaRPr lang="en-GB" sz="2000" b="1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 dirty="0" smtClean="0"/>
              <a:t>PPS v2018 installation and running</a:t>
            </a:r>
            <a:endParaRPr lang="sv-SE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2630CA7D-B751-4B6C-9E90-5727B8CB3D64}" type="slidenum">
              <a:rPr lang="sv-SE"/>
              <a:pPr>
                <a:defRPr/>
              </a:pPr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098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Under </a:t>
            </a:r>
            <a:r>
              <a:rPr lang="sv-SE" dirty="0" err="1" smtClean="0"/>
              <a:t>which</a:t>
            </a:r>
            <a:r>
              <a:rPr lang="sv-SE" dirty="0" smtClean="0"/>
              <a:t> OS do </a:t>
            </a:r>
            <a:r>
              <a:rPr lang="sv-SE" dirty="0" err="1" smtClean="0"/>
              <a:t>you</a:t>
            </a:r>
            <a:r>
              <a:rPr lang="sv-SE" dirty="0" smtClean="0"/>
              <a:t> </a:t>
            </a:r>
            <a:r>
              <a:rPr lang="sv-SE" dirty="0" err="1" smtClean="0"/>
              <a:t>intend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install</a:t>
            </a:r>
            <a:r>
              <a:rPr lang="sv-SE" dirty="0" smtClean="0"/>
              <a:t> and </a:t>
            </a:r>
            <a:r>
              <a:rPr lang="sv-SE" dirty="0" err="1" smtClean="0"/>
              <a:t>run</a:t>
            </a:r>
            <a:r>
              <a:rPr lang="sv-SE" dirty="0" smtClean="0"/>
              <a:t> PPS v2018?</a:t>
            </a:r>
          </a:p>
        </p:txBody>
      </p:sp>
      <p:graphicFrame>
        <p:nvGraphicFramePr>
          <p:cNvPr id="2" name="Platshållare för innehåll 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93056847"/>
              </p:ext>
            </p:extLst>
          </p:nvPr>
        </p:nvGraphicFramePr>
        <p:xfrm>
          <a:off x="757238" y="1722438"/>
          <a:ext cx="374015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0075"/>
                <a:gridCol w="1870075"/>
              </a:tblGrid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CentOS</a:t>
                      </a:r>
                      <a:r>
                        <a:rPr lang="sv-SE" dirty="0" smtClean="0"/>
                        <a:t> 6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CentOS</a:t>
                      </a:r>
                      <a:r>
                        <a:rPr lang="sv-SE" dirty="0" smtClean="0"/>
                        <a:t> 7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RHEL 6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RHEL 7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Ubuntu</a:t>
                      </a:r>
                      <a:r>
                        <a:rPr lang="sv-SE" dirty="0" smtClean="0"/>
                        <a:t> 14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Ubuntu</a:t>
                      </a:r>
                      <a:r>
                        <a:rPr lang="sv-SE" dirty="0" smtClean="0"/>
                        <a:t> 16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Ubuntu</a:t>
                      </a:r>
                      <a:r>
                        <a:rPr lang="sv-SE" dirty="0" smtClean="0"/>
                        <a:t> 18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openSUSE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SUSE SLES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 smtClean="0"/>
              <a:t>PPS v2018 installation and running</a:t>
            </a: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A494C03C-BDF8-4837-8318-F6E1CAA53F46}" type="slidenum">
              <a:rPr lang="sv-SE"/>
              <a:pPr>
                <a:defRPr/>
              </a:pPr>
              <a:t>8</a:t>
            </a:fld>
            <a:endParaRPr lang="sv-SE"/>
          </a:p>
        </p:txBody>
      </p:sp>
      <p:graphicFrame>
        <p:nvGraphicFramePr>
          <p:cNvPr id="8" name="Platshållare för innehåll 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84503649"/>
              </p:ext>
            </p:extLst>
          </p:nvPr>
        </p:nvGraphicFramePr>
        <p:xfrm>
          <a:off x="4782374" y="1740368"/>
          <a:ext cx="374015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497"/>
                <a:gridCol w="1758653"/>
              </a:tblGrid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Fedora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 err="1" smtClean="0"/>
                        <a:t>other</a:t>
                      </a:r>
                      <a:r>
                        <a:rPr lang="sv-SE" sz="1400" baseline="0" dirty="0" smtClean="0"/>
                        <a:t> </a:t>
                      </a:r>
                      <a:r>
                        <a:rPr lang="sv-SE" sz="1800" baseline="0" dirty="0" smtClean="0"/>
                        <a:t>RPM</a:t>
                      </a:r>
                      <a:r>
                        <a:rPr lang="sv-SE" sz="1400" baseline="0" dirty="0" smtClean="0"/>
                        <a:t> </a:t>
                      </a:r>
                      <a:r>
                        <a:rPr lang="sv-SE" sz="1400" baseline="0" dirty="0" err="1" smtClean="0"/>
                        <a:t>based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 err="1" smtClean="0"/>
                        <a:t>other</a:t>
                      </a:r>
                      <a:r>
                        <a:rPr lang="sv-SE" sz="1400" baseline="0" dirty="0" smtClean="0"/>
                        <a:t> </a:t>
                      </a:r>
                      <a:r>
                        <a:rPr lang="sv-SE" sz="1800" baseline="0" dirty="0" err="1" smtClean="0"/>
                        <a:t>Debian</a:t>
                      </a:r>
                      <a:r>
                        <a:rPr lang="sv-SE" sz="1400" baseline="0" dirty="0" smtClean="0"/>
                        <a:t> </a:t>
                      </a:r>
                      <a:r>
                        <a:rPr lang="sv-SE" sz="1400" baseline="0" dirty="0" err="1" smtClean="0"/>
                        <a:t>based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Other</a:t>
                      </a:r>
                      <a:r>
                        <a:rPr lang="sv-SE" dirty="0" smtClean="0"/>
                        <a:t> Linux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Non Linux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Don’t</a:t>
                      </a:r>
                      <a:r>
                        <a:rPr lang="sv-SE" dirty="0" smtClean="0"/>
                        <a:t> </a:t>
                      </a:r>
                      <a:r>
                        <a:rPr lang="sv-SE" dirty="0" err="1" smtClean="0"/>
                        <a:t>know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ktangel 8"/>
          <p:cNvSpPr/>
          <p:nvPr/>
        </p:nvSpPr>
        <p:spPr>
          <a:xfrm>
            <a:off x="6763871" y="1734670"/>
            <a:ext cx="1707776" cy="3697942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/>
          <p:cNvSpPr/>
          <p:nvPr/>
        </p:nvSpPr>
        <p:spPr>
          <a:xfrm>
            <a:off x="2618608" y="1734670"/>
            <a:ext cx="1843663" cy="3697942"/>
          </a:xfrm>
          <a:prstGeom prst="rect">
            <a:avLst/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90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Prepare for installation of binaries</a:t>
            </a:r>
          </a:p>
        </p:txBody>
      </p:sp>
      <p:sp>
        <p:nvSpPr>
          <p:cNvPr id="7783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b="1" dirty="0" smtClean="0"/>
              <a:t>Make sure the user is allowed to install in intended directories:</a:t>
            </a:r>
          </a:p>
          <a:p>
            <a:pPr marL="0" indent="0">
              <a:buNone/>
            </a:pPr>
            <a:endParaRPr lang="en-GB" sz="2000" b="1" dirty="0" smtClean="0"/>
          </a:p>
          <a:p>
            <a:pPr marL="0" indent="0">
              <a:buNone/>
            </a:pPr>
            <a:r>
              <a:rPr lang="en-GB" sz="2000" b="1" dirty="0" smtClean="0"/>
              <a:t>CentOS/RHEL</a:t>
            </a:r>
          </a:p>
          <a:p>
            <a:pPr marL="0" indent="0">
              <a:buNone/>
            </a:pPr>
            <a:r>
              <a:rPr lang="en-GB" sz="2000" b="1" dirty="0" smtClean="0"/>
              <a:t>In the file /</a:t>
            </a:r>
            <a:r>
              <a:rPr lang="en-GB" sz="2000" b="1" dirty="0" err="1" smtClean="0"/>
              <a:t>etc</a:t>
            </a:r>
            <a:r>
              <a:rPr lang="en-GB" sz="2000" b="1" dirty="0" smtClean="0"/>
              <a:t>/</a:t>
            </a:r>
            <a:r>
              <a:rPr lang="en-GB" sz="2000" b="1" dirty="0" err="1" smtClean="0"/>
              <a:t>sudoers</a:t>
            </a:r>
            <a:r>
              <a:rPr lang="en-GB" sz="2000" b="1" dirty="0" smtClean="0"/>
              <a:t> this line must be available:</a:t>
            </a:r>
          </a:p>
          <a:p>
            <a:pPr marL="0" indent="0">
              <a:buNone/>
            </a:pPr>
            <a:r>
              <a:rPr lang="en-GB" sz="2000" b="1" dirty="0" err="1" smtClean="0"/>
              <a:t>sara</a:t>
            </a:r>
            <a:r>
              <a:rPr lang="en-GB" sz="2000" b="1" dirty="0" smtClean="0"/>
              <a:t> ALL=/</a:t>
            </a:r>
            <a:r>
              <a:rPr lang="en-GB" sz="2000" b="1" dirty="0" err="1" smtClean="0"/>
              <a:t>usr</a:t>
            </a:r>
            <a:r>
              <a:rPr lang="en-GB" sz="2000" b="1" dirty="0" smtClean="0"/>
              <a:t>/bin/yum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 smtClean="0"/>
              <a:t>Ubuntu</a:t>
            </a: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In the file /</a:t>
            </a:r>
            <a:r>
              <a:rPr lang="en-GB" sz="2000" b="1" dirty="0" err="1"/>
              <a:t>etc</a:t>
            </a:r>
            <a:r>
              <a:rPr lang="en-GB" sz="2000" b="1" dirty="0"/>
              <a:t>/</a:t>
            </a:r>
            <a:r>
              <a:rPr lang="en-GB" sz="2000" b="1" dirty="0" err="1"/>
              <a:t>sudoers</a:t>
            </a:r>
            <a:r>
              <a:rPr lang="en-GB" sz="2000" b="1" dirty="0"/>
              <a:t> this line must be </a:t>
            </a:r>
            <a:r>
              <a:rPr lang="en-GB" sz="2000" b="1" dirty="0" smtClean="0"/>
              <a:t>available:</a:t>
            </a:r>
            <a:endParaRPr lang="en-GB" sz="2000" b="1" dirty="0"/>
          </a:p>
          <a:p>
            <a:pPr marL="0" indent="0">
              <a:buNone/>
            </a:pPr>
            <a:r>
              <a:rPr lang="en-GB" sz="2000" b="1" dirty="0" err="1"/>
              <a:t>sara</a:t>
            </a:r>
            <a:r>
              <a:rPr lang="en-GB" sz="2000" b="1" dirty="0"/>
              <a:t> ALL=/</a:t>
            </a:r>
            <a:r>
              <a:rPr lang="en-GB" sz="2000" b="1" dirty="0" err="1" smtClean="0"/>
              <a:t>usr</a:t>
            </a:r>
            <a:r>
              <a:rPr lang="en-GB" sz="2000" b="1" dirty="0" smtClean="0"/>
              <a:t>/bin/apt-get</a:t>
            </a:r>
            <a:endParaRPr lang="en-GB" sz="2000" b="1" dirty="0"/>
          </a:p>
          <a:p>
            <a:endParaRPr lang="en-GB" sz="2000" b="1" dirty="0" smtClean="0"/>
          </a:p>
          <a:p>
            <a:pPr marL="0" indent="0">
              <a:buNone/>
            </a:pPr>
            <a:r>
              <a:rPr lang="en-GB" sz="2000" dirty="0" smtClean="0"/>
              <a:t>Where ‘</a:t>
            </a:r>
            <a:r>
              <a:rPr lang="en-GB" sz="2000" dirty="0" err="1" smtClean="0"/>
              <a:t>sara</a:t>
            </a:r>
            <a:r>
              <a:rPr lang="en-GB" sz="2000" dirty="0" smtClean="0"/>
              <a:t>’ is an example of a user name.</a:t>
            </a:r>
          </a:p>
          <a:p>
            <a:endParaRPr lang="en-GB" sz="2000" b="1" dirty="0"/>
          </a:p>
          <a:p>
            <a:pPr marL="0" indent="0">
              <a:buNone/>
            </a:pPr>
            <a:endParaRPr lang="en-GB" sz="2000" b="1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 dirty="0" smtClean="0"/>
              <a:t>PPS v2018 installation and running</a:t>
            </a:r>
            <a:endParaRPr lang="sv-SE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pPr>
              <a:defRPr/>
            </a:pPr>
            <a:fld id="{2630CA7D-B751-4B6C-9E90-5727B8CB3D64}" type="slidenum">
              <a:rPr lang="sv-SE"/>
              <a:pPr>
                <a:defRPr/>
              </a:pPr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194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3968-SMHI-vit">
  <a:themeElements>
    <a:clrScheme name="SMHI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B9CDF"/>
      </a:accent1>
      <a:accent2>
        <a:srgbClr val="72CA34"/>
      </a:accent2>
      <a:accent3>
        <a:srgbClr val="FDEB1B"/>
      </a:accent3>
      <a:accent4>
        <a:srgbClr val="F82B37"/>
      </a:accent4>
      <a:accent5>
        <a:srgbClr val="000000"/>
      </a:accent5>
      <a:accent6>
        <a:srgbClr val="7F7F7F"/>
      </a:accent6>
      <a:hlink>
        <a:srgbClr val="0000FF"/>
      </a:hlink>
      <a:folHlink>
        <a:srgbClr val="800080"/>
      </a:folHlink>
    </a:clrScheme>
    <a:fontScheme name="SMHI - Vi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MHI - Vi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B9CDF"/>
        </a:accent1>
        <a:accent2>
          <a:srgbClr val="72CA34"/>
        </a:accent2>
        <a:accent3>
          <a:srgbClr val="FFFFFF"/>
        </a:accent3>
        <a:accent4>
          <a:srgbClr val="000000"/>
        </a:accent4>
        <a:accent5>
          <a:srgbClr val="AFCBEC"/>
        </a:accent5>
        <a:accent6>
          <a:srgbClr val="67B72E"/>
        </a:accent6>
        <a:hlink>
          <a:srgbClr val="FDEB1B"/>
        </a:hlink>
        <a:folHlink>
          <a:srgbClr val="F82B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Vi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B9CDF"/>
        </a:accent1>
        <a:accent2>
          <a:srgbClr val="72CA34"/>
        </a:accent2>
        <a:accent3>
          <a:srgbClr val="FFFFFF"/>
        </a:accent3>
        <a:accent4>
          <a:srgbClr val="000000"/>
        </a:accent4>
        <a:accent5>
          <a:srgbClr val="AFCBEC"/>
        </a:accent5>
        <a:accent6>
          <a:srgbClr val="67B72E"/>
        </a:accent6>
        <a:hlink>
          <a:srgbClr val="FDEB1B"/>
        </a:hlink>
        <a:folHlink>
          <a:srgbClr val="F82B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Vit 2">
        <a:dk1>
          <a:srgbClr val="000000"/>
        </a:dk1>
        <a:lt1>
          <a:srgbClr val="FFFFFF"/>
        </a:lt1>
        <a:dk2>
          <a:srgbClr val="C4E1F5"/>
        </a:dk2>
        <a:lt2>
          <a:srgbClr val="B1D7F2"/>
        </a:lt2>
        <a:accent1>
          <a:srgbClr val="3B9CDF"/>
        </a:accent1>
        <a:accent2>
          <a:srgbClr val="62B0E5"/>
        </a:accent2>
        <a:accent3>
          <a:srgbClr val="FFFFFF"/>
        </a:accent3>
        <a:accent4>
          <a:srgbClr val="000000"/>
        </a:accent4>
        <a:accent5>
          <a:srgbClr val="AFCBEC"/>
        </a:accent5>
        <a:accent6>
          <a:srgbClr val="589FCF"/>
        </a:accent6>
        <a:hlink>
          <a:srgbClr val="76BAE9"/>
        </a:hlink>
        <a:folHlink>
          <a:srgbClr val="89C4E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Vit 3">
        <a:dk1>
          <a:srgbClr val="000000"/>
        </a:dk1>
        <a:lt1>
          <a:srgbClr val="FFFFFF"/>
        </a:lt1>
        <a:dk2>
          <a:srgbClr val="D4EFC2"/>
        </a:dk2>
        <a:lt2>
          <a:srgbClr val="C7EAAE"/>
        </a:lt2>
        <a:accent1>
          <a:srgbClr val="72CA34"/>
        </a:accent1>
        <a:accent2>
          <a:srgbClr val="8ED55D"/>
        </a:accent2>
        <a:accent3>
          <a:srgbClr val="FFFFFF"/>
        </a:accent3>
        <a:accent4>
          <a:srgbClr val="000000"/>
        </a:accent4>
        <a:accent5>
          <a:srgbClr val="BCE1AE"/>
        </a:accent5>
        <a:accent6>
          <a:srgbClr val="80C153"/>
        </a:accent6>
        <a:hlink>
          <a:srgbClr val="9DDA71"/>
        </a:hlink>
        <a:folHlink>
          <a:srgbClr val="AADF8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Vit 4">
        <a:dk1>
          <a:srgbClr val="000000"/>
        </a:dk1>
        <a:lt1>
          <a:srgbClr val="FFFFFF"/>
        </a:lt1>
        <a:dk2>
          <a:srgbClr val="FEF9BA"/>
        </a:dk2>
        <a:lt2>
          <a:srgbClr val="FEF7A4"/>
        </a:lt2>
        <a:accent1>
          <a:srgbClr val="FDEB1B"/>
        </a:accent1>
        <a:accent2>
          <a:srgbClr val="FDEF49"/>
        </a:accent2>
        <a:accent3>
          <a:srgbClr val="FFFFFF"/>
        </a:accent3>
        <a:accent4>
          <a:srgbClr val="000000"/>
        </a:accent4>
        <a:accent5>
          <a:srgbClr val="FEF3AB"/>
        </a:accent5>
        <a:accent6>
          <a:srgbClr val="E5D941"/>
        </a:accent6>
        <a:hlink>
          <a:srgbClr val="FEF160"/>
        </a:hlink>
        <a:folHlink>
          <a:srgbClr val="FEF37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Vit 5">
        <a:dk1>
          <a:srgbClr val="000000"/>
        </a:dk1>
        <a:lt1>
          <a:srgbClr val="FFFFFF"/>
        </a:lt1>
        <a:dk2>
          <a:srgbClr val="FAC2C5"/>
        </a:dk2>
        <a:lt2>
          <a:srgbClr val="F8AEB2"/>
        </a:lt2>
        <a:accent1>
          <a:srgbClr val="EE343F"/>
        </a:accent1>
        <a:accent2>
          <a:srgbClr val="F15D65"/>
        </a:accent2>
        <a:accent3>
          <a:srgbClr val="FFFFFF"/>
        </a:accent3>
        <a:accent4>
          <a:srgbClr val="000000"/>
        </a:accent4>
        <a:accent5>
          <a:srgbClr val="F5AEAF"/>
        </a:accent5>
        <a:accent6>
          <a:srgbClr val="DA535B"/>
        </a:accent6>
        <a:hlink>
          <a:srgbClr val="F37179"/>
        </a:hlink>
        <a:folHlink>
          <a:srgbClr val="F5858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MHI - Svart">
  <a:themeElements>
    <a:clrScheme name="SMHI - Sva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B9CDF"/>
      </a:accent1>
      <a:accent2>
        <a:srgbClr val="72CA34"/>
      </a:accent2>
      <a:accent3>
        <a:srgbClr val="FFFFFF"/>
      </a:accent3>
      <a:accent4>
        <a:srgbClr val="000000"/>
      </a:accent4>
      <a:accent5>
        <a:srgbClr val="AFCBEC"/>
      </a:accent5>
      <a:accent6>
        <a:srgbClr val="67B72E"/>
      </a:accent6>
      <a:hlink>
        <a:srgbClr val="FDEB1B"/>
      </a:hlink>
      <a:folHlink>
        <a:srgbClr val="F82B37"/>
      </a:folHlink>
    </a:clrScheme>
    <a:fontScheme name="SMHI - Svar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MHI - Sva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B9CDF"/>
        </a:accent1>
        <a:accent2>
          <a:srgbClr val="72CA34"/>
        </a:accent2>
        <a:accent3>
          <a:srgbClr val="FFFFFF"/>
        </a:accent3>
        <a:accent4>
          <a:srgbClr val="000000"/>
        </a:accent4>
        <a:accent5>
          <a:srgbClr val="AFCBEC"/>
        </a:accent5>
        <a:accent6>
          <a:srgbClr val="67B72E"/>
        </a:accent6>
        <a:hlink>
          <a:srgbClr val="FDEB1B"/>
        </a:hlink>
        <a:folHlink>
          <a:srgbClr val="F82B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Sva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B9CDF"/>
        </a:accent1>
        <a:accent2>
          <a:srgbClr val="72CA34"/>
        </a:accent2>
        <a:accent3>
          <a:srgbClr val="FFFFFF"/>
        </a:accent3>
        <a:accent4>
          <a:srgbClr val="000000"/>
        </a:accent4>
        <a:accent5>
          <a:srgbClr val="AFCBEC"/>
        </a:accent5>
        <a:accent6>
          <a:srgbClr val="67B72E"/>
        </a:accent6>
        <a:hlink>
          <a:srgbClr val="FDEB1B"/>
        </a:hlink>
        <a:folHlink>
          <a:srgbClr val="F82B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Svart 2">
        <a:dk1>
          <a:srgbClr val="000000"/>
        </a:dk1>
        <a:lt1>
          <a:srgbClr val="FFFFFF"/>
        </a:lt1>
        <a:dk2>
          <a:srgbClr val="C4E1F5"/>
        </a:dk2>
        <a:lt2>
          <a:srgbClr val="B1D7F2"/>
        </a:lt2>
        <a:accent1>
          <a:srgbClr val="3B9CDF"/>
        </a:accent1>
        <a:accent2>
          <a:srgbClr val="62B0E5"/>
        </a:accent2>
        <a:accent3>
          <a:srgbClr val="FFFFFF"/>
        </a:accent3>
        <a:accent4>
          <a:srgbClr val="000000"/>
        </a:accent4>
        <a:accent5>
          <a:srgbClr val="AFCBEC"/>
        </a:accent5>
        <a:accent6>
          <a:srgbClr val="589FCF"/>
        </a:accent6>
        <a:hlink>
          <a:srgbClr val="76BAE9"/>
        </a:hlink>
        <a:folHlink>
          <a:srgbClr val="89C4E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Svart 3">
        <a:dk1>
          <a:srgbClr val="000000"/>
        </a:dk1>
        <a:lt1>
          <a:srgbClr val="FFFFFF"/>
        </a:lt1>
        <a:dk2>
          <a:srgbClr val="D4EFC2"/>
        </a:dk2>
        <a:lt2>
          <a:srgbClr val="C7EAAE"/>
        </a:lt2>
        <a:accent1>
          <a:srgbClr val="72CA34"/>
        </a:accent1>
        <a:accent2>
          <a:srgbClr val="8ED55D"/>
        </a:accent2>
        <a:accent3>
          <a:srgbClr val="FFFFFF"/>
        </a:accent3>
        <a:accent4>
          <a:srgbClr val="000000"/>
        </a:accent4>
        <a:accent5>
          <a:srgbClr val="BCE1AE"/>
        </a:accent5>
        <a:accent6>
          <a:srgbClr val="80C153"/>
        </a:accent6>
        <a:hlink>
          <a:srgbClr val="9DDA71"/>
        </a:hlink>
        <a:folHlink>
          <a:srgbClr val="AADF8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Svart 4">
        <a:dk1>
          <a:srgbClr val="000000"/>
        </a:dk1>
        <a:lt1>
          <a:srgbClr val="FFFFFF"/>
        </a:lt1>
        <a:dk2>
          <a:srgbClr val="FEF9BA"/>
        </a:dk2>
        <a:lt2>
          <a:srgbClr val="FEF7A4"/>
        </a:lt2>
        <a:accent1>
          <a:srgbClr val="FDEB1B"/>
        </a:accent1>
        <a:accent2>
          <a:srgbClr val="FDEF49"/>
        </a:accent2>
        <a:accent3>
          <a:srgbClr val="FFFFFF"/>
        </a:accent3>
        <a:accent4>
          <a:srgbClr val="000000"/>
        </a:accent4>
        <a:accent5>
          <a:srgbClr val="FEF3AB"/>
        </a:accent5>
        <a:accent6>
          <a:srgbClr val="E5D941"/>
        </a:accent6>
        <a:hlink>
          <a:srgbClr val="FEF160"/>
        </a:hlink>
        <a:folHlink>
          <a:srgbClr val="FEF37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Svart 5">
        <a:dk1>
          <a:srgbClr val="000000"/>
        </a:dk1>
        <a:lt1>
          <a:srgbClr val="FFFFFF"/>
        </a:lt1>
        <a:dk2>
          <a:srgbClr val="FAC2C5"/>
        </a:dk2>
        <a:lt2>
          <a:srgbClr val="F8AEB2"/>
        </a:lt2>
        <a:accent1>
          <a:srgbClr val="EE343F"/>
        </a:accent1>
        <a:accent2>
          <a:srgbClr val="F15D65"/>
        </a:accent2>
        <a:accent3>
          <a:srgbClr val="FFFFFF"/>
        </a:accent3>
        <a:accent4>
          <a:srgbClr val="000000"/>
        </a:accent4>
        <a:accent5>
          <a:srgbClr val="F5AEAF"/>
        </a:accent5>
        <a:accent6>
          <a:srgbClr val="DA535B"/>
        </a:accent6>
        <a:hlink>
          <a:srgbClr val="F37179"/>
        </a:hlink>
        <a:folHlink>
          <a:srgbClr val="F5858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MHI-PPT-vit">
  <a:themeElements>
    <a:clrScheme name="SMHI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B9CDF"/>
      </a:accent1>
      <a:accent2>
        <a:srgbClr val="72CA34"/>
      </a:accent2>
      <a:accent3>
        <a:srgbClr val="FDEB1B"/>
      </a:accent3>
      <a:accent4>
        <a:srgbClr val="F82B37"/>
      </a:accent4>
      <a:accent5>
        <a:srgbClr val="000000"/>
      </a:accent5>
      <a:accent6>
        <a:srgbClr val="7F7F7F"/>
      </a:accent6>
      <a:hlink>
        <a:srgbClr val="0000FF"/>
      </a:hlink>
      <a:folHlink>
        <a:srgbClr val="800080"/>
      </a:folHlink>
    </a:clrScheme>
    <a:fontScheme name="SMHI - Vi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MHI - Vi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B9CDF"/>
        </a:accent1>
        <a:accent2>
          <a:srgbClr val="72CA34"/>
        </a:accent2>
        <a:accent3>
          <a:srgbClr val="FFFFFF"/>
        </a:accent3>
        <a:accent4>
          <a:srgbClr val="000000"/>
        </a:accent4>
        <a:accent5>
          <a:srgbClr val="AFCBEC"/>
        </a:accent5>
        <a:accent6>
          <a:srgbClr val="67B72E"/>
        </a:accent6>
        <a:hlink>
          <a:srgbClr val="FDEB1B"/>
        </a:hlink>
        <a:folHlink>
          <a:srgbClr val="F82B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Vi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B9CDF"/>
        </a:accent1>
        <a:accent2>
          <a:srgbClr val="72CA34"/>
        </a:accent2>
        <a:accent3>
          <a:srgbClr val="FFFFFF"/>
        </a:accent3>
        <a:accent4>
          <a:srgbClr val="000000"/>
        </a:accent4>
        <a:accent5>
          <a:srgbClr val="AFCBEC"/>
        </a:accent5>
        <a:accent6>
          <a:srgbClr val="67B72E"/>
        </a:accent6>
        <a:hlink>
          <a:srgbClr val="FDEB1B"/>
        </a:hlink>
        <a:folHlink>
          <a:srgbClr val="F82B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Vit 2">
        <a:dk1>
          <a:srgbClr val="000000"/>
        </a:dk1>
        <a:lt1>
          <a:srgbClr val="FFFFFF"/>
        </a:lt1>
        <a:dk2>
          <a:srgbClr val="C4E1F5"/>
        </a:dk2>
        <a:lt2>
          <a:srgbClr val="B1D7F2"/>
        </a:lt2>
        <a:accent1>
          <a:srgbClr val="3B9CDF"/>
        </a:accent1>
        <a:accent2>
          <a:srgbClr val="62B0E5"/>
        </a:accent2>
        <a:accent3>
          <a:srgbClr val="FFFFFF"/>
        </a:accent3>
        <a:accent4>
          <a:srgbClr val="000000"/>
        </a:accent4>
        <a:accent5>
          <a:srgbClr val="AFCBEC"/>
        </a:accent5>
        <a:accent6>
          <a:srgbClr val="589FCF"/>
        </a:accent6>
        <a:hlink>
          <a:srgbClr val="76BAE9"/>
        </a:hlink>
        <a:folHlink>
          <a:srgbClr val="89C4E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Vit 3">
        <a:dk1>
          <a:srgbClr val="000000"/>
        </a:dk1>
        <a:lt1>
          <a:srgbClr val="FFFFFF"/>
        </a:lt1>
        <a:dk2>
          <a:srgbClr val="D4EFC2"/>
        </a:dk2>
        <a:lt2>
          <a:srgbClr val="C7EAAE"/>
        </a:lt2>
        <a:accent1>
          <a:srgbClr val="72CA34"/>
        </a:accent1>
        <a:accent2>
          <a:srgbClr val="8ED55D"/>
        </a:accent2>
        <a:accent3>
          <a:srgbClr val="FFFFFF"/>
        </a:accent3>
        <a:accent4>
          <a:srgbClr val="000000"/>
        </a:accent4>
        <a:accent5>
          <a:srgbClr val="BCE1AE"/>
        </a:accent5>
        <a:accent6>
          <a:srgbClr val="80C153"/>
        </a:accent6>
        <a:hlink>
          <a:srgbClr val="9DDA71"/>
        </a:hlink>
        <a:folHlink>
          <a:srgbClr val="AADF8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Vit 4">
        <a:dk1>
          <a:srgbClr val="000000"/>
        </a:dk1>
        <a:lt1>
          <a:srgbClr val="FFFFFF"/>
        </a:lt1>
        <a:dk2>
          <a:srgbClr val="FEF9BA"/>
        </a:dk2>
        <a:lt2>
          <a:srgbClr val="FEF7A4"/>
        </a:lt2>
        <a:accent1>
          <a:srgbClr val="FDEB1B"/>
        </a:accent1>
        <a:accent2>
          <a:srgbClr val="FDEF49"/>
        </a:accent2>
        <a:accent3>
          <a:srgbClr val="FFFFFF"/>
        </a:accent3>
        <a:accent4>
          <a:srgbClr val="000000"/>
        </a:accent4>
        <a:accent5>
          <a:srgbClr val="FEF3AB"/>
        </a:accent5>
        <a:accent6>
          <a:srgbClr val="E5D941"/>
        </a:accent6>
        <a:hlink>
          <a:srgbClr val="FEF160"/>
        </a:hlink>
        <a:folHlink>
          <a:srgbClr val="FEF37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Vit 5">
        <a:dk1>
          <a:srgbClr val="000000"/>
        </a:dk1>
        <a:lt1>
          <a:srgbClr val="FFFFFF"/>
        </a:lt1>
        <a:dk2>
          <a:srgbClr val="FAC2C5"/>
        </a:dk2>
        <a:lt2>
          <a:srgbClr val="F8AEB2"/>
        </a:lt2>
        <a:accent1>
          <a:srgbClr val="EE343F"/>
        </a:accent1>
        <a:accent2>
          <a:srgbClr val="F15D65"/>
        </a:accent2>
        <a:accent3>
          <a:srgbClr val="FFFFFF"/>
        </a:accent3>
        <a:accent4>
          <a:srgbClr val="000000"/>
        </a:accent4>
        <a:accent5>
          <a:srgbClr val="F5AEAF"/>
        </a:accent5>
        <a:accent6>
          <a:srgbClr val="DA535B"/>
        </a:accent6>
        <a:hlink>
          <a:srgbClr val="F37179"/>
        </a:hlink>
        <a:folHlink>
          <a:srgbClr val="F5858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SMHI - Svart">
  <a:themeElements>
    <a:clrScheme name="SMHI - Sva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B9CDF"/>
      </a:accent1>
      <a:accent2>
        <a:srgbClr val="72CA34"/>
      </a:accent2>
      <a:accent3>
        <a:srgbClr val="FFFFFF"/>
      </a:accent3>
      <a:accent4>
        <a:srgbClr val="000000"/>
      </a:accent4>
      <a:accent5>
        <a:srgbClr val="AFCBEC"/>
      </a:accent5>
      <a:accent6>
        <a:srgbClr val="67B72E"/>
      </a:accent6>
      <a:hlink>
        <a:srgbClr val="FDEB1B"/>
      </a:hlink>
      <a:folHlink>
        <a:srgbClr val="F82B37"/>
      </a:folHlink>
    </a:clrScheme>
    <a:fontScheme name="SMHI - Svar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MHI - Sva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B9CDF"/>
        </a:accent1>
        <a:accent2>
          <a:srgbClr val="72CA34"/>
        </a:accent2>
        <a:accent3>
          <a:srgbClr val="FFFFFF"/>
        </a:accent3>
        <a:accent4>
          <a:srgbClr val="000000"/>
        </a:accent4>
        <a:accent5>
          <a:srgbClr val="AFCBEC"/>
        </a:accent5>
        <a:accent6>
          <a:srgbClr val="67B72E"/>
        </a:accent6>
        <a:hlink>
          <a:srgbClr val="FDEB1B"/>
        </a:hlink>
        <a:folHlink>
          <a:srgbClr val="F82B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Sva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B9CDF"/>
        </a:accent1>
        <a:accent2>
          <a:srgbClr val="72CA34"/>
        </a:accent2>
        <a:accent3>
          <a:srgbClr val="FFFFFF"/>
        </a:accent3>
        <a:accent4>
          <a:srgbClr val="000000"/>
        </a:accent4>
        <a:accent5>
          <a:srgbClr val="AFCBEC"/>
        </a:accent5>
        <a:accent6>
          <a:srgbClr val="67B72E"/>
        </a:accent6>
        <a:hlink>
          <a:srgbClr val="FDEB1B"/>
        </a:hlink>
        <a:folHlink>
          <a:srgbClr val="F82B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Svart 2">
        <a:dk1>
          <a:srgbClr val="000000"/>
        </a:dk1>
        <a:lt1>
          <a:srgbClr val="FFFFFF"/>
        </a:lt1>
        <a:dk2>
          <a:srgbClr val="C4E1F5"/>
        </a:dk2>
        <a:lt2>
          <a:srgbClr val="B1D7F2"/>
        </a:lt2>
        <a:accent1>
          <a:srgbClr val="3B9CDF"/>
        </a:accent1>
        <a:accent2>
          <a:srgbClr val="62B0E5"/>
        </a:accent2>
        <a:accent3>
          <a:srgbClr val="FFFFFF"/>
        </a:accent3>
        <a:accent4>
          <a:srgbClr val="000000"/>
        </a:accent4>
        <a:accent5>
          <a:srgbClr val="AFCBEC"/>
        </a:accent5>
        <a:accent6>
          <a:srgbClr val="589FCF"/>
        </a:accent6>
        <a:hlink>
          <a:srgbClr val="76BAE9"/>
        </a:hlink>
        <a:folHlink>
          <a:srgbClr val="89C4E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Svart 3">
        <a:dk1>
          <a:srgbClr val="000000"/>
        </a:dk1>
        <a:lt1>
          <a:srgbClr val="FFFFFF"/>
        </a:lt1>
        <a:dk2>
          <a:srgbClr val="D4EFC2"/>
        </a:dk2>
        <a:lt2>
          <a:srgbClr val="C7EAAE"/>
        </a:lt2>
        <a:accent1>
          <a:srgbClr val="72CA34"/>
        </a:accent1>
        <a:accent2>
          <a:srgbClr val="8ED55D"/>
        </a:accent2>
        <a:accent3>
          <a:srgbClr val="FFFFFF"/>
        </a:accent3>
        <a:accent4>
          <a:srgbClr val="000000"/>
        </a:accent4>
        <a:accent5>
          <a:srgbClr val="BCE1AE"/>
        </a:accent5>
        <a:accent6>
          <a:srgbClr val="80C153"/>
        </a:accent6>
        <a:hlink>
          <a:srgbClr val="9DDA71"/>
        </a:hlink>
        <a:folHlink>
          <a:srgbClr val="AADF8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Svart 4">
        <a:dk1>
          <a:srgbClr val="000000"/>
        </a:dk1>
        <a:lt1>
          <a:srgbClr val="FFFFFF"/>
        </a:lt1>
        <a:dk2>
          <a:srgbClr val="FEF9BA"/>
        </a:dk2>
        <a:lt2>
          <a:srgbClr val="FEF7A4"/>
        </a:lt2>
        <a:accent1>
          <a:srgbClr val="FDEB1B"/>
        </a:accent1>
        <a:accent2>
          <a:srgbClr val="FDEF49"/>
        </a:accent2>
        <a:accent3>
          <a:srgbClr val="FFFFFF"/>
        </a:accent3>
        <a:accent4>
          <a:srgbClr val="000000"/>
        </a:accent4>
        <a:accent5>
          <a:srgbClr val="FEF3AB"/>
        </a:accent5>
        <a:accent6>
          <a:srgbClr val="E5D941"/>
        </a:accent6>
        <a:hlink>
          <a:srgbClr val="FEF160"/>
        </a:hlink>
        <a:folHlink>
          <a:srgbClr val="FEF37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Svart 5">
        <a:dk1>
          <a:srgbClr val="000000"/>
        </a:dk1>
        <a:lt1>
          <a:srgbClr val="FFFFFF"/>
        </a:lt1>
        <a:dk2>
          <a:srgbClr val="FAC2C5"/>
        </a:dk2>
        <a:lt2>
          <a:srgbClr val="F8AEB2"/>
        </a:lt2>
        <a:accent1>
          <a:srgbClr val="EE343F"/>
        </a:accent1>
        <a:accent2>
          <a:srgbClr val="F15D65"/>
        </a:accent2>
        <a:accent3>
          <a:srgbClr val="FFFFFF"/>
        </a:accent3>
        <a:accent4>
          <a:srgbClr val="000000"/>
        </a:accent4>
        <a:accent5>
          <a:srgbClr val="F5AEAF"/>
        </a:accent5>
        <a:accent6>
          <a:srgbClr val="DA535B"/>
        </a:accent6>
        <a:hlink>
          <a:srgbClr val="F37179"/>
        </a:hlink>
        <a:folHlink>
          <a:srgbClr val="F5858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83968-SMHI-vit</Template>
  <TotalTime>2409</TotalTime>
  <Words>2737</Words>
  <Application>Microsoft Office PowerPoint</Application>
  <PresentationFormat>Bildspel på skärmen (4:3)</PresentationFormat>
  <Paragraphs>576</Paragraphs>
  <Slides>53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Bildrubriker</vt:lpstr>
      </vt:variant>
      <vt:variant>
        <vt:i4>53</vt:i4>
      </vt:variant>
    </vt:vector>
  </HeadingPairs>
  <TitlesOfParts>
    <vt:vector size="57" baseType="lpstr">
      <vt:lpstr>83968-SMHI-vit</vt:lpstr>
      <vt:lpstr>SMHI - Svart</vt:lpstr>
      <vt:lpstr>SMHI-PPT-vit</vt:lpstr>
      <vt:lpstr>1_SMHI - Svart</vt:lpstr>
      <vt:lpstr>PPS v2018 installation and running</vt:lpstr>
      <vt:lpstr>Did you listen to previous presentation today on PPS v2018 scientific aspects? </vt:lpstr>
      <vt:lpstr>Overview</vt:lpstr>
      <vt:lpstr>What are your experiences about installation?</vt:lpstr>
      <vt:lpstr>What are your plans for installation?</vt:lpstr>
      <vt:lpstr>Why installing from binaries?</vt:lpstr>
      <vt:lpstr>Binaries available</vt:lpstr>
      <vt:lpstr>Under which OS do you intend to install and run PPS v2018?</vt:lpstr>
      <vt:lpstr>Prepare for installation of binaries</vt:lpstr>
      <vt:lpstr>Installing from binaries</vt:lpstr>
      <vt:lpstr>Installing from binaries (CentOS/RHEL)</vt:lpstr>
      <vt:lpstr>Installing from binaries (Ubuntu)</vt:lpstr>
      <vt:lpstr>Destinations for the binary installation</vt:lpstr>
      <vt:lpstr>Installing from source code, Third Party sw  1(2) without Conda</vt:lpstr>
      <vt:lpstr>Installing from source code, Third Party sw 2(2) with Conda</vt:lpstr>
      <vt:lpstr>Installing from source code</vt:lpstr>
      <vt:lpstr>Install pps_nwp</vt:lpstr>
      <vt:lpstr>Install AHAMAP</vt:lpstr>
      <vt:lpstr>Install ACPG</vt:lpstr>
      <vt:lpstr>Install ACPG</vt:lpstr>
      <vt:lpstr>Install CPP</vt:lpstr>
      <vt:lpstr>Which PPS products are you interested in?</vt:lpstr>
      <vt:lpstr>Preparations for processing</vt:lpstr>
      <vt:lpstr>Running PPS for one scen with one main scripts</vt:lpstr>
      <vt:lpstr>Running PPS for one scene, with one script per product 1(2) Prepare Steps</vt:lpstr>
      <vt:lpstr>PowerPoint-presentation</vt:lpstr>
      <vt:lpstr>Run a selection of PPS products</vt:lpstr>
      <vt:lpstr>PPS Product Dependencies (simplified)</vt:lpstr>
      <vt:lpstr>What instruments are you interested in?</vt:lpstr>
      <vt:lpstr>Different ways to call the PPS scripts</vt:lpstr>
      <vt:lpstr>Running PPS for VIIRS data high or low resolution</vt:lpstr>
      <vt:lpstr>How to configure, after source code installation</vt:lpstr>
      <vt:lpstr>How to configure, after installation with binaries  1 (2)</vt:lpstr>
      <vt:lpstr>How to configure, after installation with binaries 2 (2)</vt:lpstr>
      <vt:lpstr>Configurations in source_me/.profile_pps, examples</vt:lpstr>
      <vt:lpstr>Configurations in pps_config_common.cfg, examples</vt:lpstr>
      <vt:lpstr>Configurations in pps_basic_configure.py, example</vt:lpstr>
      <vt:lpstr>Configurations in pps_nwp.ini, examples</vt:lpstr>
      <vt:lpstr>I am interested in configuring PPS my own style:</vt:lpstr>
      <vt:lpstr>Are my configurations okey?</vt:lpstr>
      <vt:lpstr>Installing Patches, source code</vt:lpstr>
      <vt:lpstr>Installing Patches, binaries</vt:lpstr>
      <vt:lpstr>More information:</vt:lpstr>
      <vt:lpstr>Running PPS operationally with Pytroll</vt:lpstr>
      <vt:lpstr>     Running PPS with Pytroll</vt:lpstr>
      <vt:lpstr>Pytroll-pps-runner</vt:lpstr>
      <vt:lpstr>Running PPS with Pytroll</vt:lpstr>
      <vt:lpstr>Running PPS with Pytroll</vt:lpstr>
      <vt:lpstr>Running PPS with Pytroll</vt:lpstr>
      <vt:lpstr>Running PPS with Pytroll</vt:lpstr>
      <vt:lpstr>Running PPS with Pytroll</vt:lpstr>
      <vt:lpstr>Are you interested in another online session about running PPS with Pytroll?</vt:lpstr>
      <vt:lpstr>Any questions?</vt:lpstr>
    </vt:vector>
  </TitlesOfParts>
  <Company>SMHI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PPS v2018 installation and running</dc:title>
  <dc:creator>Hörnquist Sara</dc:creator>
  <cp:lastModifiedBy>Hörnquist Sara</cp:lastModifiedBy>
  <cp:revision>99</cp:revision>
  <cp:lastPrinted>2019-05-14T07:06:09Z</cp:lastPrinted>
  <dcterms:created xsi:type="dcterms:W3CDTF">2019-05-03T11:36:23Z</dcterms:created>
  <dcterms:modified xsi:type="dcterms:W3CDTF">2019-05-14T14:40:50Z</dcterms:modified>
</cp:coreProperties>
</file>